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2" r:id="rId2"/>
    <p:sldId id="273" r:id="rId3"/>
    <p:sldId id="319" r:id="rId4"/>
    <p:sldId id="318" r:id="rId5"/>
    <p:sldId id="323" r:id="rId6"/>
    <p:sldId id="330" r:id="rId7"/>
    <p:sldId id="325" r:id="rId8"/>
    <p:sldId id="321" r:id="rId9"/>
    <p:sldId id="324" r:id="rId10"/>
    <p:sldId id="317" r:id="rId11"/>
    <p:sldId id="326" r:id="rId12"/>
    <p:sldId id="329" r:id="rId13"/>
  </p:sldIdLst>
  <p:sldSz cx="14630400" cy="9144000"/>
  <p:notesSz cx="6858000" cy="9144000"/>
  <p:defaultTextStyle>
    <a:defPPr>
      <a:defRPr lang="en-US"/>
    </a:defPPr>
    <a:lvl1pPr marL="0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79262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58524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37786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17048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396310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075572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754834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34096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5A06"/>
    <a:srgbClr val="FEECEA"/>
    <a:srgbClr val="009900"/>
    <a:srgbClr val="993300"/>
    <a:srgbClr val="008000"/>
    <a:srgbClr val="00FF00"/>
    <a:srgbClr val="FF00FF"/>
    <a:srgbClr val="F9B0B9"/>
    <a:srgbClr val="178109"/>
    <a:srgbClr val="FC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71" autoAdjust="0"/>
    <p:restoredTop sz="94660"/>
  </p:normalViewPr>
  <p:slideViewPr>
    <p:cSldViewPr snapToGrid="0">
      <p:cViewPr varScale="1">
        <p:scale>
          <a:sx n="52" d="100"/>
          <a:sy n="52" d="100"/>
        </p:scale>
        <p:origin x="906" y="198"/>
      </p:cViewPr>
      <p:guideLst>
        <p:guide orient="horz" pos="2880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7441-1C76-417D-AF4C-058C919AA6F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FEACA-C71F-4088-B121-C0D427F78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3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79262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58524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37786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17048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396310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075572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754834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34096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46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496484"/>
            <a:ext cx="10972800" cy="3183467"/>
          </a:xfrm>
        </p:spPr>
        <p:txBody>
          <a:bodyPr anchor="b"/>
          <a:lstStyle>
            <a:lvl1pPr algn="ctr">
              <a:defRPr sz="6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802717"/>
            <a:ext cx="10972800" cy="2207683"/>
          </a:xfrm>
        </p:spPr>
        <p:txBody>
          <a:bodyPr/>
          <a:lstStyle>
            <a:lvl1pPr marL="0" indent="0" algn="ctr">
              <a:buNone/>
              <a:defRPr sz="2700"/>
            </a:lvl1pPr>
            <a:lvl2pPr marL="509447" indent="0" algn="ctr">
              <a:buNone/>
              <a:defRPr sz="2200"/>
            </a:lvl2pPr>
            <a:lvl3pPr marL="1018893" indent="0" algn="ctr">
              <a:buNone/>
              <a:defRPr sz="2000"/>
            </a:lvl3pPr>
            <a:lvl4pPr marL="1528340" indent="0" algn="ctr">
              <a:buNone/>
              <a:defRPr sz="1800"/>
            </a:lvl4pPr>
            <a:lvl5pPr marL="2037786" indent="0" algn="ctr">
              <a:buNone/>
              <a:defRPr sz="1800"/>
            </a:lvl5pPr>
            <a:lvl6pPr marL="2547233" indent="0" algn="ctr">
              <a:buNone/>
              <a:defRPr sz="1800"/>
            </a:lvl6pPr>
            <a:lvl7pPr marL="3056679" indent="0" algn="ctr">
              <a:buNone/>
              <a:defRPr sz="1800"/>
            </a:lvl7pPr>
            <a:lvl8pPr marL="3566126" indent="0" algn="ctr">
              <a:buNone/>
              <a:defRPr sz="1800"/>
            </a:lvl8pPr>
            <a:lvl9pPr marL="4075572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5" cy="21336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316569"/>
            <a:ext cx="7406640" cy="6498167"/>
          </a:xfrm>
        </p:spPr>
        <p:txBody>
          <a:bodyPr/>
          <a:lstStyle>
            <a:lvl1pPr marL="0" indent="0">
              <a:buNone/>
              <a:defRPr sz="3600"/>
            </a:lvl1pPr>
            <a:lvl2pPr marL="509447" indent="0">
              <a:buNone/>
              <a:defRPr sz="3100"/>
            </a:lvl2pPr>
            <a:lvl3pPr marL="1018893" indent="0">
              <a:buNone/>
              <a:defRPr sz="2700"/>
            </a:lvl3pPr>
            <a:lvl4pPr marL="1528340" indent="0">
              <a:buNone/>
              <a:defRPr sz="2200"/>
            </a:lvl4pPr>
            <a:lvl5pPr marL="2037786" indent="0">
              <a:buNone/>
              <a:defRPr sz="2200"/>
            </a:lvl5pPr>
            <a:lvl6pPr marL="2547233" indent="0">
              <a:buNone/>
              <a:defRPr sz="2200"/>
            </a:lvl6pPr>
            <a:lvl7pPr marL="3056679" indent="0">
              <a:buNone/>
              <a:defRPr sz="2200"/>
            </a:lvl7pPr>
            <a:lvl8pPr marL="3566126" indent="0">
              <a:buNone/>
              <a:defRPr sz="2200"/>
            </a:lvl8pPr>
            <a:lvl9pPr marL="4075572" indent="0">
              <a:buNone/>
              <a:defRPr sz="2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5" cy="5082117"/>
          </a:xfrm>
        </p:spPr>
        <p:txBody>
          <a:bodyPr/>
          <a:lstStyle>
            <a:lvl1pPr marL="0" indent="0">
              <a:buNone/>
              <a:defRPr sz="1800"/>
            </a:lvl1pPr>
            <a:lvl2pPr marL="509447" indent="0">
              <a:buNone/>
              <a:defRPr sz="1600"/>
            </a:lvl2pPr>
            <a:lvl3pPr marL="1018893" indent="0">
              <a:buNone/>
              <a:defRPr sz="1300"/>
            </a:lvl3pPr>
            <a:lvl4pPr marL="1528340" indent="0">
              <a:buNone/>
              <a:defRPr sz="1100"/>
            </a:lvl4pPr>
            <a:lvl5pPr marL="2037786" indent="0">
              <a:buNone/>
              <a:defRPr sz="1100"/>
            </a:lvl5pPr>
            <a:lvl6pPr marL="2547233" indent="0">
              <a:buNone/>
              <a:defRPr sz="1100"/>
            </a:lvl6pPr>
            <a:lvl7pPr marL="3056679" indent="0">
              <a:buNone/>
              <a:defRPr sz="1100"/>
            </a:lvl7pPr>
            <a:lvl8pPr marL="3566126" indent="0">
              <a:buNone/>
              <a:defRPr sz="1100"/>
            </a:lvl8pPr>
            <a:lvl9pPr marL="407557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075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6218684" y="-2016442"/>
            <a:ext cx="2193036" cy="4154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7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86836"/>
            <a:ext cx="12618720" cy="1767417"/>
          </a:xfrm>
          <a:prstGeom prst="rect">
            <a:avLst/>
          </a:prstGeom>
        </p:spPr>
        <p:txBody>
          <a:bodyPr vert="horz" lIns="135852" tIns="67926" rIns="135852" bIns="679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434167"/>
            <a:ext cx="12618720" cy="5801784"/>
          </a:xfrm>
          <a:prstGeom prst="rect">
            <a:avLst/>
          </a:prstGeom>
        </p:spPr>
        <p:txBody>
          <a:bodyPr vert="horz" lIns="135852" tIns="67926" rIns="135852" bIns="679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8475136"/>
            <a:ext cx="3291840" cy="486833"/>
          </a:xfrm>
          <a:prstGeom prst="rect">
            <a:avLst/>
          </a:prstGeom>
        </p:spPr>
        <p:txBody>
          <a:bodyPr vert="horz" lIns="135852" tIns="67926" rIns="135852" bIns="6792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8475136"/>
            <a:ext cx="4937760" cy="486833"/>
          </a:xfrm>
          <a:prstGeom prst="rect">
            <a:avLst/>
          </a:prstGeom>
        </p:spPr>
        <p:txBody>
          <a:bodyPr vert="horz" lIns="135852" tIns="67926" rIns="135852" bIns="6792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8475136"/>
            <a:ext cx="3291840" cy="486833"/>
          </a:xfrm>
          <a:prstGeom prst="rect">
            <a:avLst/>
          </a:prstGeom>
        </p:spPr>
        <p:txBody>
          <a:bodyPr vert="horz" lIns="135852" tIns="67926" rIns="135852" bIns="6792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642520" y="-2965630"/>
            <a:ext cx="19915440" cy="15045764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30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7309714" y="-11887200"/>
            <a:ext cx="10973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852" tIns="67926" rIns="135852" bIns="67926" rtlCol="0" anchor="ctr"/>
          <a:lstStyle/>
          <a:p>
            <a:pPr algn="ctr"/>
            <a:endParaRPr lang="en-US" sz="20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7309714" y="21019008"/>
            <a:ext cx="10973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852" tIns="67926" rIns="135852" bIns="67926" rtlCol="0" anchor="ctr"/>
          <a:lstStyle/>
          <a:p>
            <a:pPr algn="ctr"/>
            <a:endParaRPr lang="en-US" sz="2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79E18B-B015-4B4B-8820-8BD0706DEF2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4511" y="320811"/>
            <a:ext cx="1363790" cy="151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018893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4723" indent="-254723" algn="l" defTabSz="1018893" rtl="0" eaLnBrk="1" latinLnBrk="0" hangingPunct="1">
        <a:lnSpc>
          <a:spcPct val="90000"/>
        </a:lnSpc>
        <a:spcBef>
          <a:spcPts val="1114"/>
        </a:spcBef>
        <a:buFont typeface="Arial" panose="020B0604020202020204" pitchFamily="34" charset="0"/>
        <a:buChar char="•"/>
        <a:defRPr sz="3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64170" indent="-254723" algn="l" defTabSz="1018893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273616" indent="-254723" algn="l" defTabSz="1018893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783063" indent="-254723" algn="l" defTabSz="1018893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292509" indent="-254723" algn="l" defTabSz="1018893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801956" indent="-254723" algn="l" defTabSz="1018893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402" indent="-254723" algn="l" defTabSz="1018893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849" indent="-254723" algn="l" defTabSz="1018893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296" indent="-254723" algn="l" defTabSz="1018893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47" algn="l" defTabSz="10188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93" algn="l" defTabSz="10188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340" algn="l" defTabSz="10188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786" algn="l" defTabSz="10188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233" algn="l" defTabSz="10188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679" algn="l" defTabSz="10188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6126" algn="l" defTabSz="10188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572" algn="l" defTabSz="10188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" y="0"/>
            <a:ext cx="14623909" cy="914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722" y="4771075"/>
            <a:ext cx="3629971" cy="2641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745" y="1680459"/>
            <a:ext cx="717973" cy="587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1513308" y="6330893"/>
            <a:ext cx="1333656" cy="10904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2732467" y="1141452"/>
            <a:ext cx="1361875" cy="11134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9750351" y="6170400"/>
            <a:ext cx="622402" cy="5088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9750352" y="3107227"/>
            <a:ext cx="622402" cy="5088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0398" y="2267482"/>
            <a:ext cx="12749600" cy="7187916"/>
          </a:xfrm>
          <a:prstGeom prst="rect">
            <a:avLst/>
          </a:prstGeom>
          <a:noFill/>
        </p:spPr>
        <p:txBody>
          <a:bodyPr spcFirstLastPara="1" wrap="none" lIns="101889" tIns="50945" rIns="101889" bIns="50945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9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CHÀO MỪNG CÁC THẦY</a:t>
            </a:r>
            <a:r>
              <a:rPr lang="en-US" sz="9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119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CÔ</a:t>
            </a:r>
            <a:r>
              <a:rPr lang="en-US" sz="9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119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GIÁO</a:t>
            </a:r>
            <a:r>
              <a:rPr lang="en-US" sz="9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119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VỀ DỰ GIỜ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64882" y="5686177"/>
            <a:ext cx="1040642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Phan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8425" y="3339714"/>
            <a:ext cx="419354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500" b="1" dirty="0" err="1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5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ĐẠO ĐỨC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00081" y="4309410"/>
            <a:ext cx="243023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6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3885589" y="4317558"/>
            <a:ext cx="622402" cy="5088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0426521" y="4685979"/>
            <a:ext cx="622402" cy="50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5AA7D924-992E-4350-8E31-121F340B9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55" y="6549905"/>
            <a:ext cx="4408998" cy="227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9C0D43-90D9-4874-8187-0F4BCC49D489}"/>
              </a:ext>
            </a:extLst>
          </p:cNvPr>
          <p:cNvSpPr txBox="1"/>
          <p:nvPr/>
        </p:nvSpPr>
        <p:spPr>
          <a:xfrm>
            <a:off x="3523710" y="410025"/>
            <a:ext cx="9924275" cy="13327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18893">
              <a:lnSpc>
                <a:spcPct val="130000"/>
              </a:lnSpc>
              <a:defRPr/>
            </a:pPr>
            <a:r>
              <a:rPr lang="en-US" sz="7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 dung thảo </a:t>
            </a:r>
            <a:r>
              <a:rPr lang="en-US" sz="7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7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9C0D43-90D9-4874-8187-0F4BCC49D489}"/>
              </a:ext>
            </a:extLst>
          </p:cNvPr>
          <p:cNvSpPr txBox="1"/>
          <p:nvPr/>
        </p:nvSpPr>
        <p:spPr>
          <a:xfrm>
            <a:off x="588824" y="2061026"/>
            <a:ext cx="13485261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866775" defTabSz="1018893">
              <a:lnSpc>
                <a:spcPct val="150000"/>
              </a:lnSpc>
              <a:defRPr/>
            </a:pP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co?</a:t>
            </a:r>
          </a:p>
          <a:p>
            <a:pPr indent="866775" defTabSz="1018893">
              <a:lnSpc>
                <a:spcPct val="150000"/>
              </a:lnSpc>
              <a:defRPr/>
            </a:pP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500" b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4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87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561347" y="673768"/>
            <a:ext cx="7992978" cy="750770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iểu Tượng Vòng Nguyệt Quế Trên Nền Trong Suốt Hình minh họa Sẵn có - Tải  xuống Hình ảnh Ngay bây giờ - Vòng nguyệt quế, Vàng - Kim loại, Màu vàng -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89844" l="4102" r="946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678" y="673768"/>
            <a:ext cx="8402052" cy="847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35507" y="2800790"/>
            <a:ext cx="5044657" cy="2318876"/>
          </a:xfrm>
          <a:prstGeom prst="rect">
            <a:avLst/>
          </a:prstGeom>
          <a:noFill/>
        </p:spPr>
        <p:txBody>
          <a:bodyPr spcFirstLastPara="1" wrap="none" lIns="101889" tIns="50945" rIns="101889" bIns="50945" numCol="1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TỰ TIN</a:t>
            </a:r>
          </a:p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TỎA SÁNG</a:t>
            </a:r>
          </a:p>
        </p:txBody>
      </p:sp>
      <p:sp>
        <p:nvSpPr>
          <p:cNvPr id="4" name="4-Point Star 3"/>
          <p:cNvSpPr/>
          <p:nvPr/>
        </p:nvSpPr>
        <p:spPr>
          <a:xfrm>
            <a:off x="7363326" y="1106905"/>
            <a:ext cx="529390" cy="1010653"/>
          </a:xfrm>
          <a:prstGeom prst="star4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4-Point Star 6"/>
          <p:cNvSpPr/>
          <p:nvPr/>
        </p:nvSpPr>
        <p:spPr>
          <a:xfrm>
            <a:off x="5606715" y="1058778"/>
            <a:ext cx="529390" cy="1010653"/>
          </a:xfrm>
          <a:prstGeom prst="star4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4-Point Star 7"/>
          <p:cNvSpPr/>
          <p:nvPr/>
        </p:nvSpPr>
        <p:spPr>
          <a:xfrm>
            <a:off x="4000791" y="3898231"/>
            <a:ext cx="529390" cy="1010653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4-Point Star 8"/>
          <p:cNvSpPr/>
          <p:nvPr/>
        </p:nvSpPr>
        <p:spPr>
          <a:xfrm>
            <a:off x="5077325" y="5486399"/>
            <a:ext cx="529390" cy="1010653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4-Point Star 10"/>
          <p:cNvSpPr/>
          <p:nvPr/>
        </p:nvSpPr>
        <p:spPr>
          <a:xfrm>
            <a:off x="7507704" y="5119666"/>
            <a:ext cx="529390" cy="1010653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4-Point Star 11"/>
          <p:cNvSpPr/>
          <p:nvPr/>
        </p:nvSpPr>
        <p:spPr>
          <a:xfrm>
            <a:off x="6545177" y="6491265"/>
            <a:ext cx="529390" cy="1010653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4-Point Star 12"/>
          <p:cNvSpPr/>
          <p:nvPr/>
        </p:nvSpPr>
        <p:spPr>
          <a:xfrm>
            <a:off x="9550774" y="2295463"/>
            <a:ext cx="529390" cy="1010653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4-Point Star 13"/>
          <p:cNvSpPr/>
          <p:nvPr/>
        </p:nvSpPr>
        <p:spPr>
          <a:xfrm>
            <a:off x="9740980" y="4614339"/>
            <a:ext cx="529390" cy="1010653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9209291" y="6130319"/>
            <a:ext cx="529390" cy="1010653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10342558" y="3416968"/>
            <a:ext cx="529390" cy="1010653"/>
          </a:xfrm>
          <a:prstGeom prst="star4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4-Point Star 16"/>
          <p:cNvSpPr/>
          <p:nvPr/>
        </p:nvSpPr>
        <p:spPr>
          <a:xfrm>
            <a:off x="6280482" y="4981072"/>
            <a:ext cx="529390" cy="1010653"/>
          </a:xfrm>
          <a:prstGeom prst="star4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4-Point Star 17"/>
          <p:cNvSpPr/>
          <p:nvPr/>
        </p:nvSpPr>
        <p:spPr>
          <a:xfrm>
            <a:off x="8037094" y="6677984"/>
            <a:ext cx="529390" cy="1010653"/>
          </a:xfrm>
          <a:prstGeom prst="star4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/>
          <p:cNvSpPr/>
          <p:nvPr/>
        </p:nvSpPr>
        <p:spPr>
          <a:xfrm>
            <a:off x="4024852" y="5119666"/>
            <a:ext cx="529390" cy="1010653"/>
          </a:xfrm>
          <a:prstGeom prst="star4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7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4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FD26D33-B1F0-41D2-ACF9-226A7D23E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" y="1654"/>
            <a:ext cx="14625110" cy="91406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850" y="1423474"/>
            <a:ext cx="13984013" cy="3323987"/>
          </a:xfrm>
          <a:prstGeom prst="rect">
            <a:avLst/>
          </a:prstGeom>
          <a:noFill/>
        </p:spPr>
        <p:txBody>
          <a:bodyPr wrap="square" lIns="0" tIns="0" rIns="0" bIns="0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KÍNH CHÚC </a:t>
            </a:r>
          </a:p>
          <a:p>
            <a:pPr algn="ctr"/>
            <a:r>
              <a:rPr lang="en-US" sz="5400" b="1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CÁC THẦY CÔ MẠNH KHỎE</a:t>
            </a:r>
            <a:endParaRPr lang="en-GB" sz="5400" b="1"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407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18068" y="2453530"/>
            <a:ext cx="2368312" cy="50874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67" y="1754381"/>
            <a:ext cx="2789942" cy="516311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 rot="21332199" flipV="1">
            <a:off x="2863837" y="2146260"/>
            <a:ext cx="9340111" cy="5456810"/>
          </a:xfrm>
          <a:prstGeom prst="cloud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852" tIns="67926" rIns="135852" bIns="67926" rtlCol="0" anchor="ctr"/>
          <a:lstStyle/>
          <a:p>
            <a:pPr algn="ctr"/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C0D43-90D9-4874-8187-0F4BCC49D489}"/>
              </a:ext>
            </a:extLst>
          </p:cNvPr>
          <p:cNvSpPr txBox="1"/>
          <p:nvPr/>
        </p:nvSpPr>
        <p:spPr>
          <a:xfrm>
            <a:off x="2794436" y="3232598"/>
            <a:ext cx="9607677" cy="2485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18893">
              <a:lnSpc>
                <a:spcPct val="130000"/>
              </a:lnSpc>
              <a:defRPr/>
            </a:pPr>
            <a:r>
              <a:rPr lang="en-US" sz="1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1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13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E4BC55-29D0-46FB-9566-15D79412970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50985" y="1334704"/>
            <a:ext cx="12747125" cy="628926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382253" y="2544418"/>
            <a:ext cx="10019364" cy="3458817"/>
          </a:xfrm>
          <a:prstGeom prst="roundRect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852" tIns="67926" rIns="135852" bIns="67926" rtlCol="0" anchor="ctr"/>
          <a:lstStyle/>
          <a:p>
            <a:pPr algn="ctr"/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C0D43-90D9-4874-8187-0F4BCC49D489}"/>
              </a:ext>
            </a:extLst>
          </p:cNvPr>
          <p:cNvSpPr txBox="1"/>
          <p:nvPr/>
        </p:nvSpPr>
        <p:spPr>
          <a:xfrm>
            <a:off x="2382253" y="3189133"/>
            <a:ext cx="10443409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18893">
              <a:defRPr/>
            </a:pP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50177" y="1552943"/>
            <a:ext cx="2206405" cy="4739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48" y="1755762"/>
            <a:ext cx="2530840" cy="468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575118" cy="9144000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336884" y="-112570"/>
            <a:ext cx="7138947" cy="3063748"/>
          </a:xfrm>
          <a:prstGeom prst="wedgeEllipseCallout">
            <a:avLst>
              <a:gd name="adj1" fmla="val 5799"/>
              <a:gd name="adj2" fmla="val 62498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852" tIns="67926" rIns="135852" bIns="67926" rtlCol="0" anchor="ctr"/>
          <a:lstStyle/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9096846" y="315320"/>
            <a:ext cx="5478272" cy="4572000"/>
          </a:xfrm>
          <a:prstGeom prst="wedgeEllipseCallout">
            <a:avLst>
              <a:gd name="adj1" fmla="val -60892"/>
              <a:gd name="adj2" fmla="val -1024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852" tIns="67926" rIns="135852" bIns="67926"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5298" y="253953"/>
            <a:ext cx="5666357" cy="2329148"/>
          </a:xfrm>
          <a:prstGeom prst="roundRect">
            <a:avLst/>
          </a:prstGeom>
          <a:noFill/>
          <a:ln w="5715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nhút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nhát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dạn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!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27710" y="1094841"/>
            <a:ext cx="5016544" cy="2911435"/>
          </a:xfrm>
          <a:prstGeom prst="roundRect">
            <a:avLst/>
          </a:prstGeom>
          <a:noFill/>
          <a:ln w="5715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5325" y="901098"/>
            <a:ext cx="4151102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3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95397" y="1411876"/>
            <a:ext cx="1946158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u="sng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nhút</a:t>
            </a:r>
            <a:r>
              <a:rPr lang="en-US" sz="3000" b="1" u="sng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u="sng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nhát</a:t>
            </a:r>
            <a:r>
              <a:rPr lang="en-US" sz="3000" b="1" u="sng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76612" y="1230341"/>
            <a:ext cx="2206464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3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hước</a:t>
            </a:r>
            <a:r>
              <a:rPr lang="en-US" sz="3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368733" y="2718223"/>
            <a:ext cx="3175127" cy="5988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35852" tIns="67926" rIns="135852" bIns="67926">
            <a:spAutoFit/>
          </a:bodyPr>
          <a:lstStyle/>
          <a:p>
            <a:r>
              <a:rPr lang="en-US" sz="3000" b="1" u="sng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000" b="1" u="sng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u="sng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u="sng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u="sng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000" b="1" u="sng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u="sng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u="sng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u="sng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endParaRPr lang="en-US" sz="3000" b="1" u="sng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52073" y="1775322"/>
            <a:ext cx="2531658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38052" y="2269309"/>
            <a:ext cx="1746980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u="sng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3000" b="1" u="sng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u="sng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000" b="1" u="sng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75498" y="1908868"/>
            <a:ext cx="3245108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u="sng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sz="3000" b="1" u="sng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u="sng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000" b="1" u="sng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u="sng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</a:t>
            </a:r>
            <a:endParaRPr lang="en-US" sz="3000" b="1" u="sng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85016" y="1365941"/>
            <a:ext cx="1316639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u="sng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u="sng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u="sng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sz="3000" b="1" u="sng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64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0" grpId="0" animBg="1"/>
      <p:bldP spid="11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C7226-A0D0-20B3-B894-9D425026C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9144000"/>
          </a:xfrm>
          <a:prstGeom prst="rect">
            <a:avLst/>
          </a:prstGeom>
        </p:spPr>
      </p:pic>
      <p:sp>
        <p:nvSpPr>
          <p:cNvPr id="7" name="Rounded Rectangle 1"/>
          <p:cNvSpPr/>
          <p:nvPr/>
        </p:nvSpPr>
        <p:spPr>
          <a:xfrm rot="21332199" flipV="1">
            <a:off x="2263106" y="449453"/>
            <a:ext cx="11352279" cy="4681463"/>
          </a:xfrm>
          <a:prstGeom prst="cloud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852" tIns="67926" rIns="135852" bIns="67926" rtlCol="0" anchor="ctr"/>
          <a:lstStyle/>
          <a:p>
            <a:pPr algn="ctr"/>
            <a:endParaRPr lang="en-US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C0D43-90D9-4874-8187-0F4BCC49D489}"/>
              </a:ext>
            </a:extLst>
          </p:cNvPr>
          <p:cNvSpPr txBox="1"/>
          <p:nvPr/>
        </p:nvSpPr>
        <p:spPr>
          <a:xfrm>
            <a:off x="2357044" y="1848305"/>
            <a:ext cx="11164401" cy="172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18893">
              <a:lnSpc>
                <a:spcPct val="130000"/>
              </a:lnSpc>
              <a:defRPr/>
            </a:pP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Lk Những Bản Nhạc Không Lời Vui Nhộn Dành Cho Bé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36217" y="848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7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75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C7226-A0D0-20B3-B894-9D425026C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9144000"/>
          </a:xfrm>
          <a:prstGeom prst="rect">
            <a:avLst/>
          </a:prstGeom>
        </p:spPr>
      </p:pic>
      <p:sp>
        <p:nvSpPr>
          <p:cNvPr id="7" name="Rounded Rectangle 1"/>
          <p:cNvSpPr/>
          <p:nvPr/>
        </p:nvSpPr>
        <p:spPr>
          <a:xfrm rot="21332199" flipV="1">
            <a:off x="2263106" y="449453"/>
            <a:ext cx="11352279" cy="4681463"/>
          </a:xfrm>
          <a:prstGeom prst="cloud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852" tIns="67926" rIns="135852" bIns="67926" rtlCol="0" anchor="ctr"/>
          <a:lstStyle/>
          <a:p>
            <a:pPr algn="ctr"/>
            <a:endParaRPr lang="en-US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C0D43-90D9-4874-8187-0F4BCC49D489}"/>
              </a:ext>
            </a:extLst>
          </p:cNvPr>
          <p:cNvSpPr txBox="1"/>
          <p:nvPr/>
        </p:nvSpPr>
        <p:spPr>
          <a:xfrm>
            <a:off x="2357044" y="1848305"/>
            <a:ext cx="11164401" cy="172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18893">
              <a:lnSpc>
                <a:spcPct val="130000"/>
              </a:lnSpc>
              <a:defRPr/>
            </a:pP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756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b="2528"/>
          <a:stretch/>
        </p:blipFill>
        <p:spPr bwMode="auto">
          <a:xfrm>
            <a:off x="1825112" y="-220721"/>
            <a:ext cx="11764764" cy="9144000"/>
          </a:xfrm>
          <a:prstGeom prst="star6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huong vy _Fitz and the Tantrums - HandClap (Lyrics)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2990786" y="8071942"/>
            <a:ext cx="959945" cy="851337"/>
          </a:xfrm>
          <a:prstGeom prst="rect">
            <a:avLst/>
          </a:prstGeom>
        </p:spPr>
      </p:pic>
      <p:sp>
        <p:nvSpPr>
          <p:cNvPr id="4" name="4-Point Star 3"/>
          <p:cNvSpPr/>
          <p:nvPr/>
        </p:nvSpPr>
        <p:spPr>
          <a:xfrm>
            <a:off x="3657600" y="646386"/>
            <a:ext cx="756745" cy="1324303"/>
          </a:xfrm>
          <a:prstGeom prst="star4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4-Point Star 5"/>
          <p:cNvSpPr/>
          <p:nvPr/>
        </p:nvSpPr>
        <p:spPr>
          <a:xfrm>
            <a:off x="1406449" y="1639613"/>
            <a:ext cx="599090" cy="662152"/>
          </a:xfrm>
          <a:prstGeom prst="star4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4-Point Star 6"/>
          <p:cNvSpPr/>
          <p:nvPr/>
        </p:nvSpPr>
        <p:spPr>
          <a:xfrm>
            <a:off x="1925052" y="4572000"/>
            <a:ext cx="740980" cy="1529255"/>
          </a:xfrm>
          <a:prstGeom prst="star4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4-Point Star 7"/>
          <p:cNvSpPr/>
          <p:nvPr/>
        </p:nvSpPr>
        <p:spPr>
          <a:xfrm>
            <a:off x="3815255" y="7047186"/>
            <a:ext cx="599090" cy="835573"/>
          </a:xfrm>
          <a:prstGeom prst="star4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4-Point Star 8"/>
          <p:cNvSpPr/>
          <p:nvPr/>
        </p:nvSpPr>
        <p:spPr>
          <a:xfrm>
            <a:off x="10045953" y="646385"/>
            <a:ext cx="599090" cy="662152"/>
          </a:xfrm>
          <a:prstGeom prst="star4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4-Point Star 9"/>
          <p:cNvSpPr/>
          <p:nvPr/>
        </p:nvSpPr>
        <p:spPr>
          <a:xfrm>
            <a:off x="12691241" y="4887309"/>
            <a:ext cx="599090" cy="662152"/>
          </a:xfrm>
          <a:prstGeom prst="star4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4-Point Star 10"/>
          <p:cNvSpPr/>
          <p:nvPr/>
        </p:nvSpPr>
        <p:spPr>
          <a:xfrm>
            <a:off x="10645043" y="7740866"/>
            <a:ext cx="599090" cy="662152"/>
          </a:xfrm>
          <a:prstGeom prst="star4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4-Point Star 11"/>
          <p:cNvSpPr/>
          <p:nvPr/>
        </p:nvSpPr>
        <p:spPr>
          <a:xfrm>
            <a:off x="2295542" y="7882759"/>
            <a:ext cx="599090" cy="662152"/>
          </a:xfrm>
          <a:prstGeom prst="star4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4-Point Star 12"/>
          <p:cNvSpPr/>
          <p:nvPr/>
        </p:nvSpPr>
        <p:spPr>
          <a:xfrm>
            <a:off x="13290331" y="6716110"/>
            <a:ext cx="599090" cy="662152"/>
          </a:xfrm>
          <a:prstGeom prst="star4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4-Point Star 13"/>
          <p:cNvSpPr/>
          <p:nvPr/>
        </p:nvSpPr>
        <p:spPr>
          <a:xfrm>
            <a:off x="11796752" y="212833"/>
            <a:ext cx="740980" cy="1529255"/>
          </a:xfrm>
          <a:prstGeom prst="star4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4-Point Star 14"/>
          <p:cNvSpPr/>
          <p:nvPr/>
        </p:nvSpPr>
        <p:spPr>
          <a:xfrm>
            <a:off x="13873655" y="3121572"/>
            <a:ext cx="599090" cy="835573"/>
          </a:xfrm>
          <a:prstGeom prst="star4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4-Point Star 15"/>
          <p:cNvSpPr/>
          <p:nvPr/>
        </p:nvSpPr>
        <p:spPr>
          <a:xfrm>
            <a:off x="488731" y="3736427"/>
            <a:ext cx="599090" cy="835573"/>
          </a:xfrm>
          <a:prstGeom prst="star4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4-Point Star 16"/>
          <p:cNvSpPr/>
          <p:nvPr/>
        </p:nvSpPr>
        <p:spPr>
          <a:xfrm>
            <a:off x="646386" y="6960475"/>
            <a:ext cx="599090" cy="835573"/>
          </a:xfrm>
          <a:prstGeom prst="star4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63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" y="13252"/>
            <a:ext cx="14627352" cy="914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E4BC55-29D0-46FB-9566-15D794129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478" y="1848051"/>
            <a:ext cx="12747125" cy="573790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92123" y="1642860"/>
            <a:ext cx="11626774" cy="493776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852" tIns="67926" rIns="135852" bIns="67926" rtlCol="0" anchor="ctr"/>
          <a:lstStyle/>
          <a:p>
            <a:pPr algn="ctr"/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C0D43-90D9-4874-8187-0F4BCC49D489}"/>
              </a:ext>
            </a:extLst>
          </p:cNvPr>
          <p:cNvSpPr txBox="1"/>
          <p:nvPr/>
        </p:nvSpPr>
        <p:spPr>
          <a:xfrm>
            <a:off x="2334873" y="2418979"/>
            <a:ext cx="10614747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" y="5186963"/>
            <a:ext cx="2002285" cy="3705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76146" y="4717005"/>
            <a:ext cx="1735118" cy="372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0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532AFF-C795-9967-56F8-1D51917ED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7" y="5903845"/>
            <a:ext cx="3872285" cy="3226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E2BA5-EB7C-6A12-FEFE-6364EAC422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39" y="5341573"/>
            <a:ext cx="4351925" cy="3615445"/>
          </a:xfrm>
          <a:prstGeom prst="rect">
            <a:avLst/>
          </a:prstGeom>
        </p:spPr>
      </p:pic>
      <p:pic>
        <p:nvPicPr>
          <p:cNvPr id="7" name="[KARAOKE] VÀO RỪNG HOA (mp3cut.net)">
            <a:hlinkClick r:id="" action="ppaction://media"/>
            <a:extLst>
              <a:ext uri="{FF2B5EF4-FFF2-40B4-BE49-F238E27FC236}">
                <a16:creationId xmlns:a16="http://schemas.microsoft.com/office/drawing/2014/main" id="{3917BC48-EBF9-4E28-C3B7-666344307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1351" y="8480932"/>
            <a:ext cx="779781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5914</TotalTime>
  <Words>204</Words>
  <Application>Microsoft Office PowerPoint</Application>
  <PresentationFormat>Custom</PresentationFormat>
  <Paragraphs>29</Paragraphs>
  <Slides>12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#9Slide02 Noi dung dai</vt:lpstr>
      <vt:lpstr>#9Slide02 Tieu de dai</vt:lpstr>
      <vt:lpstr>Arial</vt:lpstr>
      <vt:lpstr>Calibri</vt:lpstr>
      <vt:lpstr>等线</vt:lpstr>
      <vt:lpstr>Times New Roman</vt:lpstr>
      <vt:lpstr>字魂59号-创粗黑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142</cp:revision>
  <dcterms:created xsi:type="dcterms:W3CDTF">2022-07-21T01:10:23Z</dcterms:created>
  <dcterms:modified xsi:type="dcterms:W3CDTF">2024-01-05T23:19:35Z</dcterms:modified>
</cp:coreProperties>
</file>