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36" r:id="rId3"/>
    <p:sldId id="427" r:id="rId4"/>
    <p:sldId id="428" r:id="rId5"/>
    <p:sldId id="426" r:id="rId6"/>
    <p:sldId id="437" r:id="rId7"/>
    <p:sldId id="439" r:id="rId8"/>
    <p:sldId id="438" r:id="rId9"/>
    <p:sldId id="432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BF1F1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72" d="100"/>
          <a:sy n="72" d="100"/>
        </p:scale>
        <p:origin x="96" y="12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9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4.png"/><Relationship Id="rId5" Type="http://schemas.microsoft.com/office/2007/relationships/media" Target="../media/media3.mp4"/><Relationship Id="rId10" Type="http://schemas.openxmlformats.org/officeDocument/2006/relationships/image" Target="../media/image13.png"/><Relationship Id="rId4" Type="http://schemas.openxmlformats.org/officeDocument/2006/relationships/video" Target="../media/media2.mp4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&#7843;i%20ngh&#297;a%20t&#7915;/Lat%20dat.pptx" TargetMode="External"/><Relationship Id="rId2" Type="http://schemas.openxmlformats.org/officeDocument/2006/relationships/hyperlink" Target="Gi&#7843;i%20ngh&#297;a%20t&#7915;/Lu%20luot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&#7843;i%20ngh&#297;a%20t&#7915;/Xo%20kim.pptx" TargetMode="External"/><Relationship Id="rId4" Type="http://schemas.openxmlformats.org/officeDocument/2006/relationships/hyperlink" Target="Gi&#7843;i%20ngh&#297;a%20t&#7915;/lan%20loi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HỨA TẠO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ĐOÀN THỊ HOÀNG DUNG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436185" y="2706057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O, Ô, 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 dẫn viết chữ O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2118" y="4114800"/>
            <a:ext cx="4495801" cy="3657600"/>
          </a:xfrm>
          <a:prstGeom prst="rect">
            <a:avLst/>
          </a:prstGeom>
        </p:spPr>
      </p:pic>
      <p:pic>
        <p:nvPicPr>
          <p:cNvPr id="8" name="Hướng dẫn viết chữ Ô hoa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54303" y="4114800"/>
            <a:ext cx="4523298" cy="3657599"/>
          </a:xfrm>
          <a:prstGeom prst="rect">
            <a:avLst/>
          </a:prstGeom>
        </p:spPr>
      </p:pic>
      <p:pic>
        <p:nvPicPr>
          <p:cNvPr id="9" name="Hướng dẫn viết chữ Ơ hoa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5613" y="4524375"/>
            <a:ext cx="123825" cy="95250"/>
          </a:xfrm>
          <a:prstGeom prst="rect">
            <a:avLst/>
          </a:prstGeom>
        </p:spPr>
      </p:pic>
      <p:pic>
        <p:nvPicPr>
          <p:cNvPr id="12" name="Hướng dẫn viết chữ Ơ hoa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10119" y="4114800"/>
            <a:ext cx="39624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21513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376914" y="259975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5477" y="4541520"/>
            <a:ext cx="41335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Ông</a:t>
            </a:r>
            <a:r>
              <a:rPr lang="en-US" sz="4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Đốc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12288" y="3578217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8719" y="493599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6218" y="5109186"/>
            <a:ext cx="8806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Ơn trời mưa nắng phải thì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Nơi thì bừa cạn, nơi thì cày sâu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054703" y="1310092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5119" y="20574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2319" y="312420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solidFill>
                  <a:srgbClr val="0000CC"/>
                </a:solidFill>
              </a:rPr>
              <a:t>)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614319" y="3124200"/>
            <a:ext cx="6705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l="59524" t="20900" r="3770" b="38624"/>
          <a:stretch/>
        </p:blipFill>
        <p:spPr bwMode="auto">
          <a:xfrm>
            <a:off x="1813719" y="2765286"/>
            <a:ext cx="12039600" cy="510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43392" y="6909852"/>
            <a:ext cx="2109327" cy="786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914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71119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Đọc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 chảy toàn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nhấn giọng ở những từ ngữ giàu sức gợi tả, gợi cảm.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 ở chỗ ngắt nhịp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20" y="2823029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711089" y="4343400"/>
            <a:ext cx="57673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 tiếng </a:t>
            </a:r>
            <a:r>
              <a:rPr lang="nl-NL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nl-NL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mưa rào.</a:t>
            </a:r>
            <a:r>
              <a:rPr lang="nl-NL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nl-NL" sz="3800" i="1" dirty="0"/>
              <a:t>  </a:t>
            </a:r>
            <a:endParaRPr lang="en-US" sz="3800" dirty="0"/>
          </a:p>
        </p:txBody>
      </p:sp>
      <p:sp>
        <p:nvSpPr>
          <p:cNvPr id="21" name="Rectangle 20"/>
          <p:cNvSpPr/>
          <p:nvPr/>
        </p:nvSpPr>
        <p:spPr>
          <a:xfrm>
            <a:off x="3337719" y="2819400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7193" y="2819400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57917" y="2819400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41260" y="2823029"/>
            <a:ext cx="39219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mát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099" y="3600176"/>
            <a:ext cx="24868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9096" y="3563572"/>
            <a:ext cx="20770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 kim,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355" y="3527286"/>
            <a:ext cx="20331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eo,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634" y="3527286"/>
            <a:ext cx="2256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2" action="ppaction://hlinkpres?slideindex=1&amp;slidetitle="/>
          </p:cNvPr>
          <p:cNvSpPr txBox="1"/>
          <p:nvPr/>
        </p:nvSpPr>
        <p:spPr>
          <a:xfrm>
            <a:off x="2747987" y="7772400"/>
            <a:ext cx="228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lượt</a:t>
            </a:r>
            <a:endParaRPr lang="nl-NL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1315" y="6858000"/>
            <a:ext cx="370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3" action="ppaction://hlinkpres?slideindex=1&amp;slidetitle="/>
          </p:cNvPr>
          <p:cNvSpPr txBox="1"/>
          <p:nvPr/>
        </p:nvSpPr>
        <p:spPr>
          <a:xfrm>
            <a:off x="4825049" y="7803177"/>
            <a:ext cx="165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 đật</a:t>
            </a:r>
            <a:endParaRPr lang="nl-NL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hlinkClick r:id="rId4" action="ppaction://hlinkpres?slideindex=1&amp;slidetitle="/>
          </p:cNvPr>
          <p:cNvSpPr txBox="1"/>
          <p:nvPr/>
        </p:nvSpPr>
        <p:spPr>
          <a:xfrm>
            <a:off x="6775815" y="7803177"/>
            <a:ext cx="198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 lội</a:t>
            </a:r>
            <a:endParaRPr lang="nl-NL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hlinkClick r:id="rId5" action="ppaction://hlinkpres?slideindex=1&amp;slidetitle="/>
          </p:cNvPr>
          <p:cNvSpPr txBox="1"/>
          <p:nvPr/>
        </p:nvSpPr>
        <p:spPr>
          <a:xfrm>
            <a:off x="9185338" y="7772400"/>
            <a:ext cx="2229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xỏ kim</a:t>
            </a:r>
            <a:endParaRPr lang="nl-NL" sz="4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1" y="127796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endParaRPr 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6902" y="3810000"/>
            <a:ext cx="1134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 lũ lượt kéo về, mặt trời chui vào trong mây</a:t>
            </a:r>
            <a:r>
              <a:rPr lang="en-US" sz="3600" i="1" dirty="0"/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6900" y="4419600"/>
            <a:ext cx="1023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3600" dirty="0"/>
          </a:p>
        </p:txBody>
      </p:sp>
      <p:sp>
        <p:nvSpPr>
          <p:cNvPr id="50" name="Rectangle 49"/>
          <p:cNvSpPr/>
          <p:nvPr/>
        </p:nvSpPr>
        <p:spPr>
          <a:xfrm>
            <a:off x="5852319" y="5721283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035245"/>
              </p:ext>
            </p:extLst>
          </p:nvPr>
        </p:nvGraphicFramePr>
        <p:xfrm>
          <a:off x="5852320" y="5619929"/>
          <a:ext cx="9372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111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xòa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B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reo,gió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dồn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sâm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1503" y="2648823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55909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2" y="3759419"/>
            <a:ext cx="9994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ngồi bên bếp lửa, bà xâu kim, chị ngồi đọc sách, mẹ làm bánh khoai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1823" y="6287869"/>
            <a:ext cx="10233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mọi  người lại thương bác ếch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45139" y="713476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bác lặn lội trong mưa gió để xem từng cụm lúa đã phất cờ chưa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93946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1503" y="2648823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712623" y="3070979"/>
            <a:ext cx="981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của bác ếch gợi cho em nhớ tới ai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2624" y="4362271"/>
            <a:ext cx="936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các bác nông dân đang lặn lội làm việc ngoài đồng trong gió mưa.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45003" y="5867400"/>
            <a:ext cx="8702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3116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3673703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1503" y="2648823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74252" y="1905416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89719" y="2895600"/>
            <a:ext cx="1821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5007" y="5972383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chớp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giọng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</a:t>
            </a:r>
            <a:r>
              <a:rPr lang="nl-NL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nl-NL" sz="36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07039" y="2902410"/>
            <a:ext cx="268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 nay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718878" y="2895599"/>
            <a:ext cx="1543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</a:t>
            </a:r>
            <a:r>
              <a:rPr lang="nl-NL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nl-NL" sz="36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9719" y="370591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</a:t>
            </a:r>
            <a:r>
              <a:rPr lang="nl-NL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79637" y="3705914"/>
            <a:ext cx="3215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8719" y="47008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878" y="4428621"/>
            <a:ext cx="20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8999" y="4427829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im,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8965" y="4428621"/>
            <a:ext cx="196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ửa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eo,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89878" y="5184122"/>
            <a:ext cx="145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447044" y="2871632"/>
            <a:ext cx="2792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35" name="Picture 6" descr="Khung viền đẹp - Mẫu khung viền bìa Giáo án, Báo cáo, Luận v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52941" y="1061780"/>
            <a:ext cx="4180959" cy="96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38120" y="4572000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cảnh trời mưa và khung cảnh sinh hoạt ấm cúng của gia đình trong cơn mưa thể hiện tình yêu thiên nhiên, yêu cuộc sống gia đình của tác giả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7416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526146" cy="1117345"/>
            <a:chOff x="4539228" y="210532"/>
            <a:chExt cx="64160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416029" cy="1117345"/>
              <a:chOff x="4539228" y="210532"/>
              <a:chExt cx="64160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4160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ba ngày 16 tháng 1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28519" y="1266918"/>
            <a:ext cx="42672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MƯA</a:t>
            </a: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73648"/>
            <a:chOff x="1508918" y="1888664"/>
            <a:chExt cx="6172201" cy="112883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thuộc lòng.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43274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519319" y="2895600"/>
            <a:ext cx="563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reo gió hát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trầm giọng cao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dồn tiếng sấm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trong mưa rào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7140" y="6096000"/>
            <a:ext cx="54781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 đông chớp tây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mưa nặng hạt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xòe tay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làn nước mát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5192" y="2895600"/>
            <a:ext cx="52820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đen lũ lượt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về chiều nay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lật đật</a:t>
            </a:r>
            <a:b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 vào trong </a:t>
            </a:r>
            <a:r>
              <a:rPr lang="vi-VN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7622" y="3659426"/>
            <a:ext cx="3887064" cy="1674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36965" y="6697182"/>
            <a:ext cx="4215354" cy="1684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19320" y="3659426"/>
            <a:ext cx="4876800" cy="1522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1719" y="6489537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xỏ kim khâu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ngồi đọc sách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làm bánh khoai.</a:t>
            </a:r>
          </a:p>
          <a:p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 reo tí 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8699500" y="7162800"/>
            <a:ext cx="4572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8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25" grpId="0" animBg="1"/>
      <p:bldP spid="26" grpId="0" animBg="1"/>
      <p:bldP spid="2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9739</TotalTime>
  <Words>940</Words>
  <Application>Microsoft Office PowerPoint</Application>
  <PresentationFormat>Custom</PresentationFormat>
  <Paragraphs>173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1028</cp:revision>
  <dcterms:created xsi:type="dcterms:W3CDTF">2008-09-09T22:52:10Z</dcterms:created>
  <dcterms:modified xsi:type="dcterms:W3CDTF">2024-01-15T01:33:48Z</dcterms:modified>
</cp:coreProperties>
</file>