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media/audio3.wav" ContentType="audio/wav"/>
  <Override PartName="/ppt/media/audio4.wav" ContentType="audio/wav"/>
  <Override PartName="/ppt/media/audio5.wav" ContentType="audio/wav"/>
  <Override PartName="/ppt/media/audio7.wav" ContentType="audio/wav"/>
  <Override PartName="/ppt/media/audio8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11088447" r:id="rId2"/>
    <p:sldId id="11088452" r:id="rId3"/>
    <p:sldId id="11088464" r:id="rId4"/>
    <p:sldId id="11088462" r:id="rId5"/>
    <p:sldId id="11088453" r:id="rId6"/>
    <p:sldId id="11088470" r:id="rId7"/>
    <p:sldId id="11088448" r:id="rId8"/>
    <p:sldId id="11088445" r:id="rId9"/>
    <p:sldId id="11088469" r:id="rId10"/>
    <p:sldId id="11088456" r:id="rId11"/>
    <p:sldId id="11088449" r:id="rId12"/>
    <p:sldId id="11088454" r:id="rId13"/>
    <p:sldId id="11088455" r:id="rId14"/>
    <p:sldId id="11088465" r:id="rId15"/>
    <p:sldId id="11088466" r:id="rId16"/>
    <p:sldId id="11088467" r:id="rId17"/>
    <p:sldId id="11088468" r:id="rId18"/>
    <p:sldId id="11088451" r:id="rId19"/>
    <p:sldId id="110884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HP\Downloads\Cháu Yêu Bà Karaoke Nhạc Thiếu Nhi (Bà Ơi Bà) Karaoke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1243"/>
  <ax:ocxPr ax:name="_cy" ax:value="1693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2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3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49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9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4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9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19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800166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26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26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26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xmlns="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xmlns="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xmlns="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xmlns="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E39471-84BD-477E-9C23-E93F2BDE3D7C}"/>
              </a:ext>
            </a:extLst>
          </p:cNvPr>
          <p:cNvSpPr txBox="1"/>
          <p:nvPr/>
        </p:nvSpPr>
        <p:spPr>
          <a:xfrm>
            <a:off x="-12989" y="1570038"/>
            <a:ext cx="122927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 CHÀO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THẦY, CÔ VỀ DỰ GIỜ VÀ THĂM LỚP 3D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1441" y="4958388"/>
            <a:ext cx="614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MÔN :           TIẾNG VIỆT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GIÁO VIÊN: PHAN THỊ XUÂN TRANG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59" y="708668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1332851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644D81-D74B-4F00-A47D-07DA4F720132}"/>
              </a:ext>
            </a:extLst>
          </p:cNvPr>
          <p:cNvSpPr txBox="1"/>
          <p:nvPr/>
        </p:nvSpPr>
        <p:spPr>
          <a:xfrm>
            <a:off x="522613" y="122332"/>
            <a:ext cx="11262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D6ED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E137B45-5D47-41E3-83AF-EB70D3402F51}"/>
              </a:ext>
            </a:extLst>
          </p:cNvPr>
          <p:cNvSpPr/>
          <p:nvPr/>
        </p:nvSpPr>
        <p:spPr>
          <a:xfrm>
            <a:off x="2483645" y="1740321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F8A347C-7A18-4FBD-9247-3A7A5B729E86}"/>
              </a:ext>
            </a:extLst>
          </p:cNvPr>
          <p:cNvSpPr/>
          <p:nvPr/>
        </p:nvSpPr>
        <p:spPr>
          <a:xfrm>
            <a:off x="3757776" y="2807385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C70DDC1-38FB-496B-9F38-BC1611CBFABD}"/>
              </a:ext>
            </a:extLst>
          </p:cNvPr>
          <p:cNvSpPr/>
          <p:nvPr/>
        </p:nvSpPr>
        <p:spPr>
          <a:xfrm>
            <a:off x="4977586" y="4035878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E5C445D-8BE5-4D88-9252-EC864718B8FA}"/>
              </a:ext>
            </a:extLst>
          </p:cNvPr>
          <p:cNvSpPr/>
          <p:nvPr/>
        </p:nvSpPr>
        <p:spPr>
          <a:xfrm>
            <a:off x="3627120" y="388252"/>
            <a:ext cx="579120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0A26B52-55CB-4C0C-92E0-15ADC3E59526}"/>
              </a:ext>
            </a:extLst>
          </p:cNvPr>
          <p:cNvSpPr/>
          <p:nvPr/>
        </p:nvSpPr>
        <p:spPr>
          <a:xfrm>
            <a:off x="1744557" y="1525494"/>
            <a:ext cx="9200726" cy="11624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Pô-na-ga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0E2C7A-8E80-4142-B9D7-5C77F144BF4E}"/>
              </a:ext>
            </a:extLst>
          </p:cNvPr>
          <p:cNvSpPr txBox="1"/>
          <p:nvPr/>
        </p:nvSpPr>
        <p:spPr>
          <a:xfrm>
            <a:off x="1950721" y="3137586"/>
            <a:ext cx="971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giới thiệu sự vật là câu b vì có từ “là”</a:t>
            </a:r>
            <a:endParaRPr lang="en-US" sz="32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 là câu c vì có từ chỉ hoạt động “đưa </a:t>
            </a:r>
            <a:r>
              <a:rPr lang="vi-VN" sz="3200" b="1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200" b="1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i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BAAA97D-41C9-4F09-A59C-43482C5B41AE}"/>
              </a:ext>
            </a:extLst>
          </p:cNvPr>
          <p:cNvSpPr/>
          <p:nvPr/>
        </p:nvSpPr>
        <p:spPr>
          <a:xfrm>
            <a:off x="1607397" y="1576516"/>
            <a:ext cx="9200726" cy="1059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</p:spTree>
    <p:extLst>
      <p:ext uri="{BB962C8B-B14F-4D97-AF65-F5344CB8AC3E}">
        <p14:creationId xmlns:p14="http://schemas.microsoft.com/office/powerpoint/2010/main" val="39725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</a:t>
            </a:r>
            <a:r>
              <a:rPr lang="vi-VN" sz="3200" b="1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 </a:t>
            </a:r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câu d vì có từ chỉ đặc điểm “già” và “mạnh mẽ”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EFAB21D-07FA-4D43-916A-5938F300D44C}"/>
              </a:ext>
            </a:extLst>
          </p:cNvPr>
          <p:cNvSpPr/>
          <p:nvPr/>
        </p:nvSpPr>
        <p:spPr>
          <a:xfrm>
            <a:off x="1902171" y="185665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</p:spTree>
    <p:extLst>
      <p:ext uri="{BB962C8B-B14F-4D97-AF65-F5344CB8AC3E}">
        <p14:creationId xmlns:p14="http://schemas.microsoft.com/office/powerpoint/2010/main" val="5153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ORBS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image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081">
            <a:off x="8360834" y="2819400"/>
            <a:ext cx="383116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image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4745">
            <a:off x="6299200" y="3276600"/>
            <a:ext cx="3454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image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1" y="2819400"/>
            <a:ext cx="263736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image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114800"/>
            <a:ext cx="3454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1524000" y="1905000"/>
            <a:ext cx="8813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TRÒ CHƠI : AI NHANH AI ĐÚNG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69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64833" y="769938"/>
            <a:ext cx="9550400" cy="1651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459" name="Group 51"/>
          <p:cNvGrpSpPr>
            <a:grpSpLocks/>
          </p:cNvGrpSpPr>
          <p:nvPr/>
        </p:nvGrpSpPr>
        <p:grpSpPr bwMode="auto">
          <a:xfrm>
            <a:off x="342901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95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38400" y="2679700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Xinh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tươi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5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2284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2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41600" y="3657600"/>
            <a:ext cx="726651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Đá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bóng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2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85485" y="4660900"/>
            <a:ext cx="757131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Nằm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ngủ</a:t>
            </a:r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2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10685" y="1619250"/>
            <a:ext cx="89958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1947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WordArt 30"/>
          <p:cNvSpPr>
            <a:spLocks noChangeArrowheads="1" noChangeShapeType="1" noTextEdit="1"/>
          </p:cNvSpPr>
          <p:nvPr/>
        </p:nvSpPr>
        <p:spPr bwMode="auto">
          <a:xfrm>
            <a:off x="2264834" y="68263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: AI NHANH AI ĐÚNG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 pitchFamily="34" charset="0"/>
              </a:rPr>
              <a:t> </a:t>
            </a:r>
          </a:p>
        </p:txBody>
      </p:sp>
      <p:pic>
        <p:nvPicPr>
          <p:cNvPr id="19479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4368800" y="5445125"/>
            <a:ext cx="2336800" cy="1752600"/>
            <a:chOff x="4320" y="2928"/>
            <a:chExt cx="1104" cy="1104"/>
          </a:xfrm>
        </p:grpSpPr>
        <p:sp>
          <p:nvSpPr>
            <p:cNvPr id="1949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17200" y="3362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10598151" y="335756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65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64833" y="769938"/>
            <a:ext cx="9550400" cy="1651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459" name="Group 51"/>
          <p:cNvGrpSpPr>
            <a:grpSpLocks/>
          </p:cNvGrpSpPr>
          <p:nvPr/>
        </p:nvGrpSpPr>
        <p:grpSpPr bwMode="auto">
          <a:xfrm>
            <a:off x="342901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95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85485" y="2618198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Cộng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tác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5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2284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2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41600" y="3657600"/>
            <a:ext cx="726651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Cộng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2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85485" y="4660900"/>
            <a:ext cx="757131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Cộng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</a:rPr>
              <a:t>lại</a:t>
            </a:r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2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10685" y="1619250"/>
            <a:ext cx="89958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1947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WordArt 30"/>
          <p:cNvSpPr>
            <a:spLocks noChangeArrowheads="1" noChangeShapeType="1" noTextEdit="1"/>
          </p:cNvSpPr>
          <p:nvPr/>
        </p:nvSpPr>
        <p:spPr bwMode="auto">
          <a:xfrm>
            <a:off x="2264834" y="68263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: AI NHANH AI ĐÚNG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 pitchFamily="34" charset="0"/>
              </a:rPr>
              <a:t> </a:t>
            </a:r>
          </a:p>
        </p:txBody>
      </p:sp>
      <p:pic>
        <p:nvPicPr>
          <p:cNvPr id="19479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4368800" y="5445125"/>
            <a:ext cx="2336800" cy="1752600"/>
            <a:chOff x="4320" y="2928"/>
            <a:chExt cx="1104" cy="1104"/>
          </a:xfrm>
        </p:grpSpPr>
        <p:sp>
          <p:nvSpPr>
            <p:cNvPr id="1949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17200" y="3362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10598151" y="335756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7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680634" y="845344"/>
            <a:ext cx="10003367" cy="13938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507" name="Group 51"/>
          <p:cNvGrpSpPr>
            <a:grpSpLocks/>
          </p:cNvGrpSpPr>
          <p:nvPr/>
        </p:nvGrpSpPr>
        <p:grpSpPr bwMode="auto">
          <a:xfrm>
            <a:off x="-16933" y="-85725"/>
            <a:ext cx="427567" cy="71628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155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08718" y="2617789"/>
            <a:ext cx="7181849" cy="8096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600" dirty="0"/>
          </a:p>
          <a:p>
            <a:pPr algn="ctr" eaLnBrk="0" hangingPunct="0"/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Mẹ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mua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cho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em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cái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cặp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sách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2924175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1" y="2701925"/>
            <a:ext cx="17335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1" y="2774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46668" y="288766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44701" y="3657601"/>
            <a:ext cx="7200900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600" dirty="0"/>
          </a:p>
          <a:p>
            <a:pPr algn="ctr" eaLnBrk="0" hangingPunct="0"/>
            <a:r>
              <a:rPr lang="en-US" sz="3600" dirty="0" err="1" smtClean="0">
                <a:solidFill>
                  <a:schemeClr val="bg1"/>
                </a:solidFill>
              </a:rPr>
              <a:t>Cặp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sách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của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em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được</a:t>
            </a:r>
            <a:r>
              <a:rPr lang="en-US" sz="3600" dirty="0" smtClean="0">
                <a:solidFill>
                  <a:schemeClr val="bg1"/>
                </a:solidFill>
              </a:rPr>
              <a:t> may </a:t>
            </a:r>
            <a:r>
              <a:rPr lang="en-US" sz="3600" dirty="0" err="1" smtClean="0">
                <a:solidFill>
                  <a:schemeClr val="bg1"/>
                </a:solidFill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vải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3914775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69252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37655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21268" y="387826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97618" y="4648201"/>
            <a:ext cx="7200900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600" dirty="0"/>
          </a:p>
          <a:p>
            <a:pPr algn="ctr" eaLnBrk="0" hangingPunct="0"/>
            <a:r>
              <a:rPr lang="en-US" sz="3600" dirty="0" err="1" smtClean="0">
                <a:solidFill>
                  <a:schemeClr val="bg1"/>
                </a:solidFill>
              </a:rPr>
              <a:t>Cái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cặp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sách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mới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tinh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4905375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68312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47561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21268" y="486886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5895975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1016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8" name="WordArt 28"/>
          <p:cNvSpPr>
            <a:spLocks noChangeArrowheads="1" noChangeShapeType="1" noTextEdit="1"/>
          </p:cNvSpPr>
          <p:nvPr/>
        </p:nvSpPr>
        <p:spPr bwMode="auto">
          <a:xfrm>
            <a:off x="590552" y="1627188"/>
            <a:ext cx="1035049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3</a:t>
            </a:r>
          </a:p>
        </p:txBody>
      </p:sp>
      <p:pic>
        <p:nvPicPr>
          <p:cNvPr id="2152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8513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7" name="WordArt 30"/>
          <p:cNvSpPr>
            <a:spLocks noChangeArrowheads="1" noChangeShapeType="1" noTextEdit="1"/>
          </p:cNvSpPr>
          <p:nvPr/>
        </p:nvSpPr>
        <p:spPr bwMode="auto">
          <a:xfrm>
            <a:off x="3109384" y="12700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 : AI NHANH AI ĐÚNG 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1528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3" name="WordArt 3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0274" name="WordArt 3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275" name="WordArt 35"/>
          <p:cNvSpPr>
            <a:spLocks noChangeArrowheads="1" noChangeShapeType="1" noTextEdit="1"/>
          </p:cNvSpPr>
          <p:nvPr/>
        </p:nvSpPr>
        <p:spPr bwMode="auto">
          <a:xfrm>
            <a:off x="9975851" y="38100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0276" name="WordArt 36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277" name="WordArt 37"/>
          <p:cNvSpPr>
            <a:spLocks noChangeArrowheads="1" noChangeShapeType="1" noTextEdit="1"/>
          </p:cNvSpPr>
          <p:nvPr/>
        </p:nvSpPr>
        <p:spPr bwMode="auto">
          <a:xfrm>
            <a:off x="100330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0278" name="WordArt 38"/>
          <p:cNvSpPr>
            <a:spLocks noChangeArrowheads="1" noChangeShapeType="1" noTextEdit="1"/>
          </p:cNvSpPr>
          <p:nvPr/>
        </p:nvSpPr>
        <p:spPr bwMode="auto">
          <a:xfrm>
            <a:off x="9988551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0279" name="WordArt 39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280" name="WordArt 40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0281" name="WordArt 41"/>
          <p:cNvSpPr>
            <a:spLocks noChangeArrowheads="1" noChangeShapeType="1" noTextEdit="1"/>
          </p:cNvSpPr>
          <p:nvPr/>
        </p:nvSpPr>
        <p:spPr bwMode="auto">
          <a:xfrm>
            <a:off x="9975851" y="38242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0282" name="WordArt 42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0283" name="WordArt 4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0284" name="WordArt 4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0285" name="WordArt 45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0286" name="WordArt 46"/>
          <p:cNvSpPr>
            <a:spLocks noChangeArrowheads="1" noChangeShapeType="1" noTextEdit="1"/>
          </p:cNvSpPr>
          <p:nvPr/>
        </p:nvSpPr>
        <p:spPr bwMode="auto">
          <a:xfrm>
            <a:off x="9956800" y="38195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10287" name="WordArt 47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10288" name="WordArt 48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9347200" y="2286000"/>
            <a:ext cx="2336800" cy="1524000"/>
            <a:chOff x="4320" y="2928"/>
            <a:chExt cx="1104" cy="1104"/>
          </a:xfrm>
        </p:grpSpPr>
        <p:sp>
          <p:nvSpPr>
            <p:cNvPr id="2154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76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0267" grpId="0" animBg="1"/>
      <p:bldP spid="10267" grpId="1" animBg="1"/>
      <p:bldP spid="10268" grpId="0" animBg="1"/>
      <p:bldP spid="10273" grpId="0" animBg="1"/>
      <p:bldP spid="10273" grpId="1" animBg="1"/>
      <p:bldP spid="10274" grpId="0" animBg="1"/>
      <p:bldP spid="10274" grpId="1" animBg="1"/>
      <p:bldP spid="10275" grpId="0" animBg="1"/>
      <p:bldP spid="10275" grpId="1" animBg="1"/>
      <p:bldP spid="10276" grpId="0" animBg="1"/>
      <p:bldP spid="10276" grpId="1" animBg="1"/>
      <p:bldP spid="10277" grpId="0" animBg="1"/>
      <p:bldP spid="10277" grpId="1" animBg="1"/>
      <p:bldP spid="10278" grpId="0" animBg="1"/>
      <p:bldP spid="10278" grpId="1" animBg="1"/>
      <p:bldP spid="10279" grpId="0" animBg="1"/>
      <p:bldP spid="10279" grpId="1" animBg="1"/>
      <p:bldP spid="10280" grpId="0" animBg="1"/>
      <p:bldP spid="10280" grpId="1" animBg="1"/>
      <p:bldP spid="10281" grpId="0" animBg="1"/>
      <p:bldP spid="10281" grpId="1" animBg="1"/>
      <p:bldP spid="10282" grpId="0" animBg="1"/>
      <p:bldP spid="10282" grpId="1" animBg="1"/>
      <p:bldP spid="10283" grpId="0" animBg="1"/>
      <p:bldP spid="10283" grpId="1" animBg="1"/>
      <p:bldP spid="10284" grpId="0" animBg="1"/>
      <p:bldP spid="10284" grpId="1" animBg="1"/>
      <p:bldP spid="10285" grpId="0" animBg="1"/>
      <p:bldP spid="10285" grpId="1" animBg="1"/>
      <p:bldP spid="10286" grpId="0" animBg="1"/>
      <p:bldP spid="10286" grpId="1" animBg="1"/>
      <p:bldP spid="10287" grpId="0" animBg="1"/>
      <p:bldP spid="10287" grpId="1" animBg="1"/>
      <p:bldP spid="10288" grpId="0" animBg="1"/>
      <p:bldP spid="1028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D8E2322C-5BB0-4DE6-BF14-6008F9BCBACD}"/>
              </a:ext>
            </a:extLst>
          </p:cNvPr>
          <p:cNvSpPr/>
          <p:nvPr/>
        </p:nvSpPr>
        <p:spPr>
          <a:xfrm>
            <a:off x="508812" y="1852216"/>
            <a:ext cx="2981324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CCBA307-E18F-4274-8C51-A9D7970BF1CC}"/>
              </a:ext>
            </a:extLst>
          </p:cNvPr>
          <p:cNvSpPr/>
          <p:nvPr/>
        </p:nvSpPr>
        <p:spPr>
          <a:xfrm>
            <a:off x="8940459" y="3047616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điểm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xmlns="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xmlns="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xmlns="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xmlns="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6" name="5b5071bd4b8f1">
            <a:hlinkClick r:id="" action="ppaction://media"/>
            <a:extLst>
              <a:ext uri="{FF2B5EF4-FFF2-40B4-BE49-F238E27FC236}">
                <a16:creationId xmlns:a16="http://schemas.microsoft.com/office/drawing/2014/main" xmlns="" id="{C9D1FA65-3B55-49DE-8FD5-42DBCC2123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62084" y="-7314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3F94B3-66D4-4686-A05A-7BD9C38BD6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6482" y="1570038"/>
            <a:ext cx="574293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E39471-84BD-477E-9C23-E93F2BDE3D7C}"/>
              </a:ext>
            </a:extLst>
          </p:cNvPr>
          <p:cNvSpPr txBox="1"/>
          <p:nvPr/>
        </p:nvSpPr>
        <p:spPr>
          <a:xfrm>
            <a:off x="6794858" y="2026692"/>
            <a:ext cx="2394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08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31" name="WindowsMediaPlayer1" r:id="rId2" imgW="10285714" imgH="5005714"/>
        </mc:Choice>
        <mc:Fallback>
          <p:control name="WindowsMediaPlayer1" r:id="rId2" imgW="10285714" imgH="5005714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513" y="358775"/>
                  <a:ext cx="11245850" cy="6094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743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2369" y="470517"/>
            <a:ext cx="78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42369" y="1268308"/>
            <a:ext cx="78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66697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BF571EF1-1EF1-4361-B160-594A7E8CF24F}"/>
              </a:ext>
            </a:extLst>
          </p:cNvPr>
          <p:cNvSpPr/>
          <p:nvPr/>
        </p:nvSpPr>
        <p:spPr>
          <a:xfrm>
            <a:off x="1944916" y="357614"/>
            <a:ext cx="8377644" cy="8717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trong đoạn thơ dưới đây vào nhóm thích hợp.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B19DE08-1AA8-4518-B891-AEB0CEBEA10C}"/>
              </a:ext>
            </a:extLst>
          </p:cNvPr>
          <p:cNvSpPr/>
          <p:nvPr/>
        </p:nvSpPr>
        <p:spPr>
          <a:xfrm>
            <a:off x="1371600" y="167884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F71D5A1-530A-4EE9-8EEB-942DEC0FC31B}"/>
              </a:ext>
            </a:extLst>
          </p:cNvPr>
          <p:cNvSpPr/>
          <p:nvPr/>
        </p:nvSpPr>
        <p:spPr>
          <a:xfrm>
            <a:off x="7437120" y="163336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660844-148C-4C7A-9C64-3D77A1F22E4F}"/>
              </a:ext>
            </a:extLst>
          </p:cNvPr>
          <p:cNvSpPr txBox="1"/>
          <p:nvPr/>
        </p:nvSpPr>
        <p:spPr>
          <a:xfrm>
            <a:off x="467360" y="2885440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tre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của ông vẫn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cối xay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chong chóng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21729EF-5273-4164-8C68-4564056029D9}"/>
              </a:ext>
            </a:extLst>
          </p:cNvPr>
          <p:cNvSpPr txBox="1"/>
          <p:nvPr/>
        </p:nvSpPr>
        <p:spPr>
          <a:xfrm>
            <a:off x="7000241" y="2794540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 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sông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vẫn luôn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về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của 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ghê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 bao nhiêu việc.</a:t>
            </a:r>
          </a:p>
          <a:p>
            <a:pPr algn="r"/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(Hữu Thỉnh)</a:t>
            </a:r>
          </a:p>
        </p:txBody>
      </p:sp>
    </p:spTree>
    <p:extLst>
      <p:ext uri="{BB962C8B-B14F-4D97-AF65-F5344CB8AC3E}">
        <p14:creationId xmlns:p14="http://schemas.microsoft.com/office/powerpoint/2010/main" val="36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D8ECA38-49B4-4303-B61B-89BB724121F4}"/>
              </a:ext>
            </a:extLst>
          </p:cNvPr>
          <p:cNvSpPr/>
          <p:nvPr/>
        </p:nvSpPr>
        <p:spPr>
          <a:xfrm>
            <a:off x="602804" y="789858"/>
            <a:ext cx="9645377" cy="12718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400" b="1" dirty="0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en-US" sz="3400" b="1" dirty="0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3400" b="1" dirty="0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quay,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400" b="1" dirty="0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b="1" dirty="0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F697983-1619-4004-B792-63FDDA8F0159}"/>
              </a:ext>
            </a:extLst>
          </p:cNvPr>
          <p:cNvSpPr/>
          <p:nvPr/>
        </p:nvSpPr>
        <p:spPr>
          <a:xfrm>
            <a:off x="723537" y="3773204"/>
            <a:ext cx="898117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400" b="1" dirty="0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400" b="1" dirty="0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400" b="1" dirty="0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400" b="1" dirty="0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b="1" dirty="0" err="1" smtClean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644D81-D74B-4F00-A47D-07DA4F720132}"/>
              </a:ext>
            </a:extLst>
          </p:cNvPr>
          <p:cNvSpPr txBox="1"/>
          <p:nvPr/>
        </p:nvSpPr>
        <p:spPr>
          <a:xfrm>
            <a:off x="1115612" y="122332"/>
            <a:ext cx="9738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câu kể trong những câu dưới đây: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E137B45-5D47-41E3-83AF-EB70D3402F51}"/>
              </a:ext>
            </a:extLst>
          </p:cNvPr>
          <p:cNvSpPr/>
          <p:nvPr/>
        </p:nvSpPr>
        <p:spPr>
          <a:xfrm>
            <a:off x="3022201" y="890996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CB34149-6315-4EE8-9BC1-785D492BC46C}"/>
              </a:ext>
            </a:extLst>
          </p:cNvPr>
          <p:cNvSpPr/>
          <p:nvPr/>
        </p:nvSpPr>
        <p:spPr>
          <a:xfrm>
            <a:off x="1218062" y="2078141"/>
            <a:ext cx="9200726" cy="9548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42DC7470-CBDA-406B-82D0-731D1C5CD56C}"/>
              </a:ext>
            </a:extLst>
          </p:cNvPr>
          <p:cNvSpPr/>
          <p:nvPr/>
        </p:nvSpPr>
        <p:spPr>
          <a:xfrm>
            <a:off x="1309502" y="3310735"/>
            <a:ext cx="9200726" cy="9548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0219745-729B-48ED-A620-1A1AFDEEFA4E}"/>
              </a:ext>
            </a:extLst>
          </p:cNvPr>
          <p:cNvSpPr/>
          <p:nvPr/>
        </p:nvSpPr>
        <p:spPr>
          <a:xfrm>
            <a:off x="1583822" y="460438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7121F30-4D39-4A96-8404-097E48C530E5}"/>
              </a:ext>
            </a:extLst>
          </p:cNvPr>
          <p:cNvSpPr/>
          <p:nvPr/>
        </p:nvSpPr>
        <p:spPr>
          <a:xfrm>
            <a:off x="1583822" y="5772983"/>
            <a:ext cx="9200726" cy="954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xmlns="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390488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xmlns="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5" y="5044"/>
            <a:ext cx="1162453" cy="849485"/>
          </a:xfrm>
          <a:prstGeom prst="rect">
            <a:avLst/>
          </a:prstGeom>
        </p:spPr>
      </p:pic>
      <p:pic>
        <p:nvPicPr>
          <p:cNvPr id="13" name="Picture 12" descr="Circle&#10;&#10;Description automatically generated with low confidence">
            <a:extLst>
              <a:ext uri="{FF2B5EF4-FFF2-40B4-BE49-F238E27FC236}">
                <a16:creationId xmlns:a16="http://schemas.microsoft.com/office/drawing/2014/main" xmlns="" id="{5E142B6E-C6BE-4C68-ABFC-7C4AEFD25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464447"/>
            <a:ext cx="10971832" cy="640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1FA4464-E5F7-44BE-BD86-0888DA58626F}"/>
              </a:ext>
            </a:extLst>
          </p:cNvPr>
          <p:cNvSpPr txBox="1"/>
          <p:nvPr/>
        </p:nvSpPr>
        <p:spPr>
          <a:xfrm>
            <a:off x="2597603" y="1275938"/>
            <a:ext cx="549091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800" dirty="0" smtClean="0">
                <a:solidFill>
                  <a:srgbClr val="FF1822"/>
                </a:solidFill>
                <a:latin typeface="Times New Roman" pitchFamily="18" charset="0"/>
                <a:cs typeface="Times New Roman" pitchFamily="18" charset="0"/>
              </a:rPr>
              <a:t>Dấu </a:t>
            </a:r>
            <a:r>
              <a:rPr lang="vi-VN" sz="3600" dirty="0">
                <a:solidFill>
                  <a:srgbClr val="FF1822"/>
                </a:solidFill>
                <a:latin typeface="Times New Roman" pitchFamily="18" charset="0"/>
                <a:cs typeface="Times New Roman" pitchFamily="18" charset="0"/>
              </a:rPr>
              <a:t>kết thúc câu là dấu </a:t>
            </a:r>
            <a:r>
              <a:rPr lang="vi-VN" sz="3600" dirty="0" smtClean="0">
                <a:solidFill>
                  <a:srgbClr val="FF1822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dirty="0" smtClean="0">
                <a:solidFill>
                  <a:srgbClr val="FF182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182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F182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600" dirty="0">
                <a:solidFill>
                  <a:srgbClr val="FF1822"/>
                </a:solidFill>
                <a:latin typeface="Times New Roman" pitchFamily="18" charset="0"/>
                <a:cs typeface="Times New Roman" pitchFamily="18" charset="0"/>
              </a:rPr>
              <a:t>rong câu không chứa những từ để hỏi hoặc những từ bộc lộ cảm xúc.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9630" y="639853"/>
            <a:ext cx="492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644D81-D74B-4F00-A47D-07DA4F720132}"/>
              </a:ext>
            </a:extLst>
          </p:cNvPr>
          <p:cNvSpPr txBox="1"/>
          <p:nvPr/>
        </p:nvSpPr>
        <p:spPr>
          <a:xfrm>
            <a:off x="1115612" y="122332"/>
            <a:ext cx="9738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câu kể trong những câu dưới đây: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E137B45-5D47-41E3-83AF-EB70D3402F51}"/>
              </a:ext>
            </a:extLst>
          </p:cNvPr>
          <p:cNvSpPr/>
          <p:nvPr/>
        </p:nvSpPr>
        <p:spPr>
          <a:xfrm>
            <a:off x="3022201" y="890996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CB34149-6315-4EE8-9BC1-785D492BC46C}"/>
              </a:ext>
            </a:extLst>
          </p:cNvPr>
          <p:cNvSpPr/>
          <p:nvPr/>
        </p:nvSpPr>
        <p:spPr>
          <a:xfrm>
            <a:off x="1218062" y="2078141"/>
            <a:ext cx="9200726" cy="9548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42DC7470-CBDA-406B-82D0-731D1C5CD56C}"/>
              </a:ext>
            </a:extLst>
          </p:cNvPr>
          <p:cNvSpPr/>
          <p:nvPr/>
        </p:nvSpPr>
        <p:spPr>
          <a:xfrm>
            <a:off x="1309502" y="3310735"/>
            <a:ext cx="9200726" cy="9548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0219745-729B-48ED-A620-1A1AFDEEFA4E}"/>
              </a:ext>
            </a:extLst>
          </p:cNvPr>
          <p:cNvSpPr/>
          <p:nvPr/>
        </p:nvSpPr>
        <p:spPr>
          <a:xfrm>
            <a:off x="1583822" y="460438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7121F30-4D39-4A96-8404-097E48C530E5}"/>
              </a:ext>
            </a:extLst>
          </p:cNvPr>
          <p:cNvSpPr/>
          <p:nvPr/>
        </p:nvSpPr>
        <p:spPr>
          <a:xfrm>
            <a:off x="1583822" y="5772983"/>
            <a:ext cx="9200726" cy="954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23F1DBE5-6A16-4A18-810C-50A398538F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10" y="1620766"/>
            <a:ext cx="1727973" cy="1463040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4C0D2AEC-7D91-43CA-B681-D10F83611A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49" y="2865581"/>
            <a:ext cx="1727973" cy="1463040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xmlns="" id="{46783C39-9C33-4276-B667-49404DC45A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72" y="4109436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723</Words>
  <Application>Microsoft Office PowerPoint</Application>
  <PresentationFormat>Custom</PresentationFormat>
  <Paragraphs>158</Paragraphs>
  <Slides>19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59</cp:revision>
  <dcterms:created xsi:type="dcterms:W3CDTF">2022-08-26T11:28:00Z</dcterms:created>
  <dcterms:modified xsi:type="dcterms:W3CDTF">2024-02-05T03:36:10Z</dcterms:modified>
</cp:coreProperties>
</file>