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5" r:id="rId4"/>
    <p:sldId id="285" r:id="rId5"/>
    <p:sldId id="288" r:id="rId6"/>
    <p:sldId id="290" r:id="rId7"/>
    <p:sldId id="306" r:id="rId8"/>
    <p:sldId id="307" r:id="rId9"/>
    <p:sldId id="308" r:id="rId10"/>
    <p:sldId id="309" r:id="rId11"/>
    <p:sldId id="313" r:id="rId12"/>
    <p:sldId id="314" r:id="rId13"/>
    <p:sldId id="312" r:id="rId14"/>
    <p:sldId id="311" r:id="rId15"/>
    <p:sldId id="315" r:id="rId16"/>
    <p:sldId id="316" r:id="rId17"/>
    <p:sldId id="317" r:id="rId18"/>
    <p:sldId id="318" r:id="rId19"/>
    <p:sldId id="321" r:id="rId20"/>
    <p:sldId id="322" r:id="rId21"/>
    <p:sldId id="323" r:id="rId22"/>
    <p:sldId id="324" r:id="rId23"/>
    <p:sldId id="325" r:id="rId24"/>
    <p:sldId id="326" r:id="rId25"/>
    <p:sldId id="327" r:id="rId26"/>
    <p:sldId id="328" r:id="rId27"/>
    <p:sldId id="329" r:id="rId28"/>
    <p:sldId id="330" r:id="rId29"/>
    <p:sldId id="332"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2" y="-1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5" name="Footer Placeholder 4">
            <a:extLst>
              <a:ext uri="{FF2B5EF4-FFF2-40B4-BE49-F238E27FC236}">
                <a16:creationId xmlns=""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5" name="Footer Placeholder 4">
            <a:extLst>
              <a:ext uri="{FF2B5EF4-FFF2-40B4-BE49-F238E27FC236}">
                <a16:creationId xmlns=""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5" name="Footer Placeholder 4">
            <a:extLst>
              <a:ext uri="{FF2B5EF4-FFF2-40B4-BE49-F238E27FC236}">
                <a16:creationId xmlns=""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5" name="Footer Placeholder 4">
            <a:extLst>
              <a:ext uri="{FF2B5EF4-FFF2-40B4-BE49-F238E27FC236}">
                <a16:creationId xmlns=""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5" name="Footer Placeholder 4">
            <a:extLst>
              <a:ext uri="{FF2B5EF4-FFF2-40B4-BE49-F238E27FC236}">
                <a16:creationId xmlns=""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6" name="Footer Placeholder 5">
            <a:extLst>
              <a:ext uri="{FF2B5EF4-FFF2-40B4-BE49-F238E27FC236}">
                <a16:creationId xmlns=""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8" name="Footer Placeholder 7">
            <a:extLst>
              <a:ext uri="{FF2B5EF4-FFF2-40B4-BE49-F238E27FC236}">
                <a16:creationId xmlns=""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4" name="Footer Placeholder 3">
            <a:extLst>
              <a:ext uri="{FF2B5EF4-FFF2-40B4-BE49-F238E27FC236}">
                <a16:creationId xmlns=""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3" name="Footer Placeholder 2">
            <a:extLst>
              <a:ext uri="{FF2B5EF4-FFF2-40B4-BE49-F238E27FC236}">
                <a16:creationId xmlns=""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6" name="Footer Placeholder 5">
            <a:extLst>
              <a:ext uri="{FF2B5EF4-FFF2-40B4-BE49-F238E27FC236}">
                <a16:creationId xmlns=""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2/19/2023</a:t>
            </a:fld>
            <a:endParaRPr lang="en-US"/>
          </a:p>
        </p:txBody>
      </p:sp>
      <p:sp>
        <p:nvSpPr>
          <p:cNvPr id="6" name="Footer Placeholder 5">
            <a:extLst>
              <a:ext uri="{FF2B5EF4-FFF2-40B4-BE49-F238E27FC236}">
                <a16:creationId xmlns=""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2/19/2023</a:t>
            </a:fld>
            <a:endParaRPr lang="en-US"/>
          </a:p>
        </p:txBody>
      </p:sp>
      <p:sp>
        <p:nvSpPr>
          <p:cNvPr id="5" name="Footer Placeholder 4">
            <a:extLst>
              <a:ext uri="{FF2B5EF4-FFF2-40B4-BE49-F238E27FC236}">
                <a16:creationId xmlns=""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 xmlns:a16="http://schemas.microsoft.com/office/drawing/2014/main" id="{79649718-D04D-4E6A-8F91-050217B192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 xmlns:a16="http://schemas.microsoft.com/office/drawing/2014/main" id="{8BF9375D-D900-46E5-A0AA-CB2F1B38DD4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1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10.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72.png"/><Relationship Id="rId4" Type="http://schemas.openxmlformats.org/officeDocument/2006/relationships/image" Target="../media/image79.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9.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1.svg"/><Relationship Id="rId4" Type="http://schemas.openxmlformats.org/officeDocument/2006/relationships/image" Target="../media/image18.sv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18.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svg"/><Relationship Id="rId7"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 xmlns:a16="http://schemas.microsoft.com/office/drawing/2014/main"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702051" y="2190939"/>
            <a:ext cx="9144000" cy="1200329"/>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Vài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ngày</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sau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thỏ</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đang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ngồi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nghỉ</a:t>
            </a:r>
            <a:r>
              <a:rPr lang="en-US" sz="3600" b="1" dirty="0" smtClean="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thì</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đàn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chim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lại</a:t>
            </a:r>
            <a:r>
              <a:rPr lang="en-US" sz="3600" b="1" dirty="0" smtClean="0">
                <a:latin typeface="Times New Roman" pitchFamily="18" charset="0"/>
                <a:cs typeface="Times New Roman" pitchFamily="18" charset="0"/>
              </a:rPr>
              <a:t> bay </a:t>
            </a:r>
            <a:r>
              <a:rPr lang="en-US" sz="3600" b="1" dirty="0" err="1" smtClean="0">
                <a:latin typeface="Times New Roman" pitchFamily="18" charset="0"/>
                <a:cs typeface="Times New Roman" pitchFamily="18" charset="0"/>
              </a:rPr>
              <a:t>đến</a:t>
            </a:r>
            <a:r>
              <a:rPr lang="en-US" sz="3600" b="1" dirty="0" smtClean="0">
                <a:latin typeface="Times New Roman" pitchFamily="18" charset="0"/>
                <a:cs typeface="Times New Roman" pitchFamily="18" charset="0"/>
              </a:rPr>
              <a:t>//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 xmlns:a16="http://schemas.microsoft.com/office/drawing/2014/main" id="{DE14FF54-9593-4301-BAA8-3D399D589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 xmlns:a16="http://schemas.microsoft.com/office/drawing/2014/main" id="{27C6DC31-568C-4BEE-A00A-6C1ED83E2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 xmlns:a16="http://schemas.microsoft.com/office/drawing/2014/main" id="{1D99CAA2-C7E3-4B8C-8E9E-64AE402F6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 xmlns:a16="http://schemas.microsoft.com/office/drawing/2014/main" id="{BACB4F3A-7D78-4E7B-8510-EC378A0EB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 xmlns:a16="http://schemas.microsoft.com/office/drawing/2014/main" id="{B0783A66-7850-40FB-8248-5F375A18B4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smtClean="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smtClean="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smtClean="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smtClean="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smtClean="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smtClean="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smtClean="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 xmlns:a16="http://schemas.microsoft.com/office/drawing/2014/main"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 xmlns:a16="http://schemas.microsoft.com/office/drawing/2014/main"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 xmlns:a16="http://schemas.microsoft.com/office/drawing/2014/main"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 xmlns:a16="http://schemas.microsoft.com/office/drawing/2014/main"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 xmlns:a16="http://schemas.microsoft.com/office/drawing/2014/main"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 xmlns:a16="http://schemas.microsoft.com/office/drawing/2014/main" id="{BAE93385-DD09-4ED7-A850-469790E87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 xmlns:a16="http://schemas.microsoft.com/office/drawing/2014/main" id="{47B3977B-F91B-4AE2-979A-F5F953FBF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 xmlns:a16="http://schemas.microsoft.com/office/drawing/2014/main" id="{E1DD1929-9D2D-4933-A753-FE0DC3BA2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 xmlns:a16="http://schemas.microsoft.com/office/drawing/2014/main" id="{A7361BC9-831D-4EA5-B336-555629702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 xmlns:a16="http://schemas.microsoft.com/office/drawing/2014/main" id="{75D21D9D-0471-4B66-B8F3-26CDD7F3B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 xmlns:a16="http://schemas.microsoft.com/office/drawing/2014/main" id="{62A497D6-15EA-4380-B7CA-5E840818D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 xmlns:a16="http://schemas.microsoft.com/office/drawing/2014/main" id="{2E4C9A1C-BE40-461C-BA16-DD05C8D4D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 xmlns:a16="http://schemas.microsoft.com/office/drawing/2014/main" id="{4C8A1B72-A184-4890-A1FF-253DFE491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 xmlns:a16="http://schemas.microsoft.com/office/drawing/2014/main" id="{A3F4B001-F671-4455-8D36-7F09CC890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 xmlns:a16="http://schemas.microsoft.com/office/drawing/2014/main" id="{408D9941-0C6F-111B-0B4C-E4E7855A7B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 xmlns:a16="http://schemas.microsoft.com/office/drawing/2014/main" id="{FD2A35E9-7D89-CD76-9CA4-54F334FECA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 xmlns:a16="http://schemas.microsoft.com/office/drawing/2014/main"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 xmlns:a16="http://schemas.microsoft.com/office/drawing/2014/main"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 xmlns:a16="http://schemas.microsoft.com/office/drawing/2014/main"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 xmlns:a16="http://schemas.microsoft.com/office/drawing/2014/main" id="{2487E7B2-9729-A25A-D30D-091B3A5194B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 xmlns:a16="http://schemas.microsoft.com/office/drawing/2014/main" id="{AFE22130-CA25-4000-8054-644EED02975D}"/>
              </a:ext>
            </a:extLst>
          </p:cNvPr>
          <p:cNvPicPr>
            <a:picLocks noChangeAspect="1"/>
          </p:cNvPicPr>
          <p:nvPr/>
        </p:nvPicPr>
        <p:blipFill>
          <a:blip r:embed="rId11"/>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 xmlns:a16="http://schemas.microsoft.com/office/drawing/2014/main"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 xmlns:a16="http://schemas.microsoft.com/office/drawing/2014/main"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 xmlns:a16="http://schemas.microsoft.com/office/drawing/2014/main"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 xmlns:a16="http://schemas.microsoft.com/office/drawing/2014/main" id="{45586738-7F15-3D01-59E2-7D62D57D02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 xmlns:a16="http://schemas.microsoft.com/office/drawing/2014/main" id="{1F89B1A7-B773-48DF-8570-50A4891C7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 xmlns:a16="http://schemas.microsoft.com/office/drawing/2014/main" id="{199821C9-FFE8-41A8-8665-D64BE1787E20}"/>
                </a:ext>
              </a:extLst>
            </p:cNvPr>
            <p:cNvPicPr>
              <a:picLocks noChangeAspect="1"/>
            </p:cNvPicPr>
            <p:nvPr/>
          </p:nvPicPr>
          <p:blipFill rotWithShape="1">
            <a:blip r:embed="rId6"/>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 xmlns:a16="http://schemas.microsoft.com/office/drawing/2014/main" id="{0EE25F69-70D3-43B5-B17F-2736B6844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 xmlns:a16="http://schemas.microsoft.com/office/drawing/2014/main" id="{B0842BC2-10C8-475E-85D9-63B3274310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 xmlns:a16="http://schemas.microsoft.com/office/drawing/2014/main" id="{9306EFAE-78D2-465F-A0D8-F7F541157E69}"/>
              </a:ext>
            </a:extLst>
          </p:cNvPr>
          <p:cNvPicPr>
            <a:picLocks noChangeAspect="1"/>
          </p:cNvPicPr>
          <p:nvPr/>
        </p:nvPicPr>
        <p:blipFill>
          <a:blip r:embed="rId9"/>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1508</Words>
  <Application>Microsoft Office PowerPoint</Application>
  <PresentationFormat>Custom</PresentationFormat>
  <Paragraphs>131</Paragraphs>
  <Slides>29</Slides>
  <Notes>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66</cp:revision>
  <dcterms:created xsi:type="dcterms:W3CDTF">2022-11-13T02:17:39Z</dcterms:created>
  <dcterms:modified xsi:type="dcterms:W3CDTF">2023-02-19T14:47:11Z</dcterms:modified>
</cp:coreProperties>
</file>