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181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217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12</cp:revision>
  <dcterms:created xsi:type="dcterms:W3CDTF">2020-08-23T01:47:27Z</dcterms:created>
  <dcterms:modified xsi:type="dcterms:W3CDTF">2024-02-14T05:40:26Z</dcterms:modified>
</cp:coreProperties>
</file>