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9"/>
  </p:notesMasterIdLst>
  <p:sldIdLst>
    <p:sldId id="278" r:id="rId3"/>
    <p:sldId id="279" r:id="rId4"/>
    <p:sldId id="274" r:id="rId5"/>
    <p:sldId id="280" r:id="rId6"/>
    <p:sldId id="281" r:id="rId7"/>
    <p:sldId id="330" r:id="rId8"/>
    <p:sldId id="306" r:id="rId9"/>
    <p:sldId id="326" r:id="rId10"/>
    <p:sldId id="327" r:id="rId11"/>
    <p:sldId id="325" r:id="rId12"/>
    <p:sldId id="328" r:id="rId13"/>
    <p:sldId id="334" r:id="rId14"/>
    <p:sldId id="331" r:id="rId15"/>
    <p:sldId id="332" r:id="rId16"/>
    <p:sldId id="333" r:id="rId17"/>
    <p:sldId id="32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-528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26EB80A-6FFC-451E-A55F-203FD8ED4D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40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39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40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39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gif"/><Relationship Id="rId3" Type="http://schemas.openxmlformats.org/officeDocument/2006/relationships/audio" Target="../media/audio3.wav"/><Relationship Id="rId7" Type="http://schemas.openxmlformats.org/officeDocument/2006/relationships/audio" Target="../media/audio6.wav"/><Relationship Id="rId12" Type="http://schemas.openxmlformats.org/officeDocument/2006/relationships/image" Target="../media/image40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39.gif"/><Relationship Id="rId5" Type="http://schemas.openxmlformats.org/officeDocument/2006/relationships/audio" Target="../media/audio5.wav"/><Relationship Id="rId10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9DCFF6-DB6D-4FFD-8876-8AB3EADE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71" y="1837806"/>
            <a:ext cx="4816257" cy="159119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xmlns="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giảm 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ột</a:t>
            </a:r>
            <a:r>
              <a:rPr lang="vi-VN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ORBS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2081">
            <a:off x="8360834" y="2819400"/>
            <a:ext cx="38311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4745">
            <a:off x="6299200" y="3276600"/>
            <a:ext cx="345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1" y="2819400"/>
            <a:ext cx="263736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image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4114800"/>
            <a:ext cx="3454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1524000" y="1905000"/>
            <a:ext cx="8813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TRÒ CHƠI : AI NHANH AI ĐÚNG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8731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64833" y="769938"/>
            <a:ext cx="9550400" cy="1651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342901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5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438400" y="2679700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9 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5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2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1600" y="3657600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10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2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5485" y="4660900"/>
            <a:ext cx="75713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11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2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0685" y="1619250"/>
            <a:ext cx="89958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947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WordArt 30"/>
          <p:cNvSpPr>
            <a:spLocks noChangeArrowheads="1" noChangeShapeType="1" noTextEdit="1"/>
          </p:cNvSpPr>
          <p:nvPr/>
        </p:nvSpPr>
        <p:spPr bwMode="auto">
          <a:xfrm>
            <a:off x="2264834" y="68263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: AI NHANH AI ĐÚNG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 pitchFamily="34" charset="0"/>
              </a:rPr>
              <a:t> </a:t>
            </a:r>
          </a:p>
        </p:txBody>
      </p:sp>
      <p:pic>
        <p:nvPicPr>
          <p:cNvPr id="1947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368800" y="5445125"/>
            <a:ext cx="2336800" cy="1752600"/>
            <a:chOff x="4320" y="2928"/>
            <a:chExt cx="1104" cy="1104"/>
          </a:xfrm>
        </p:grpSpPr>
        <p:sp>
          <p:nvSpPr>
            <p:cNvPr id="1949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6172223" y="1857981"/>
            <a:ext cx="937663" cy="52282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556001" y="1826231"/>
            <a:ext cx="937663" cy="52282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3888298" y="1910290"/>
            <a:ext cx="269089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93663" y="2264996"/>
            <a:ext cx="16002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05309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264833" y="769938"/>
            <a:ext cx="9550400" cy="165100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459" name="Group 51"/>
          <p:cNvGrpSpPr>
            <a:grpSpLocks/>
          </p:cNvGrpSpPr>
          <p:nvPr/>
        </p:nvGrpSpPr>
        <p:grpSpPr bwMode="auto">
          <a:xfrm>
            <a:off x="342901" y="14288"/>
            <a:ext cx="427567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19501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385485" y="2618198"/>
            <a:ext cx="7416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49 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5" y="29384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5" y="27162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912284" y="27892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187452" y="29019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641600" y="3657600"/>
            <a:ext cx="726651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59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39290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37068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37798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1162052" y="38925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385485" y="4660900"/>
            <a:ext cx="7571316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</a:rPr>
              <a:t>69</a:t>
            </a:r>
            <a:endParaRPr lang="en-US" dirty="0"/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85" y="4919664"/>
            <a:ext cx="791633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5" y="4697414"/>
            <a:ext cx="2000249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86884" y="4770439"/>
            <a:ext cx="109008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1162052" y="4883150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810685" y="1619250"/>
            <a:ext cx="899583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/>
            </a:endParaRPr>
          </a:p>
        </p:txBody>
      </p:sp>
      <p:pic>
        <p:nvPicPr>
          <p:cNvPr id="19477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769938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2" name="WordArt 30"/>
          <p:cNvSpPr>
            <a:spLocks noChangeArrowheads="1" noChangeShapeType="1" noTextEdit="1"/>
          </p:cNvSpPr>
          <p:nvPr/>
        </p:nvSpPr>
        <p:spPr bwMode="auto">
          <a:xfrm>
            <a:off x="2264834" y="68263"/>
            <a:ext cx="7965017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: AI NHANH AI ĐÚNG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Arial" pitchFamily="34" charset="0"/>
              </a:rPr>
              <a:t> </a:t>
            </a:r>
          </a:p>
        </p:txBody>
      </p:sp>
      <p:pic>
        <p:nvPicPr>
          <p:cNvPr id="19479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157163"/>
            <a:ext cx="2203451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33"/>
          <p:cNvGrpSpPr>
            <a:grpSpLocks/>
          </p:cNvGrpSpPr>
          <p:nvPr/>
        </p:nvGrpSpPr>
        <p:grpSpPr bwMode="auto">
          <a:xfrm>
            <a:off x="4368800" y="5445125"/>
            <a:ext cx="2336800" cy="1752600"/>
            <a:chOff x="4320" y="2928"/>
            <a:chExt cx="1104" cy="1104"/>
          </a:xfrm>
        </p:grpSpPr>
        <p:sp>
          <p:nvSpPr>
            <p:cNvPr id="19498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9499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10617200" y="334803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106743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10629900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6186" name="WordArt 42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6187" name="WordArt 43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6188" name="WordArt 44"/>
          <p:cNvSpPr>
            <a:spLocks noChangeArrowheads="1" noChangeShapeType="1" noTextEdit="1"/>
          </p:cNvSpPr>
          <p:nvPr/>
        </p:nvSpPr>
        <p:spPr bwMode="auto">
          <a:xfrm>
            <a:off x="10617200" y="33623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6189" name="WordArt 45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6190" name="WordArt 46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6191" name="WordArt 47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6192" name="WordArt 48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6193" name="WordArt 49"/>
          <p:cNvSpPr>
            <a:spLocks noChangeArrowheads="1" noChangeShapeType="1" noTextEdit="1"/>
          </p:cNvSpPr>
          <p:nvPr/>
        </p:nvSpPr>
        <p:spPr bwMode="auto">
          <a:xfrm>
            <a:off x="10598151" y="335756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6194" name="WordArt 50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6195" name="WordArt 51"/>
          <p:cNvSpPr>
            <a:spLocks noChangeArrowheads="1" noChangeShapeType="1" noTextEdit="1"/>
          </p:cNvSpPr>
          <p:nvPr/>
        </p:nvSpPr>
        <p:spPr bwMode="auto">
          <a:xfrm>
            <a:off x="10610851" y="3376613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7040033" y="1848933"/>
            <a:ext cx="937663" cy="52282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556001" y="1826231"/>
            <a:ext cx="937663" cy="52282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58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3888298" y="1910289"/>
            <a:ext cx="2690897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2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493663" y="2264996"/>
            <a:ext cx="254637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720758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6171" grpId="0" animBg="1"/>
      <p:bldP spid="6171" grpId="1" animBg="1"/>
      <p:bldP spid="6172" grpId="0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6186" grpId="0" animBg="1"/>
      <p:bldP spid="6186" grpId="1" animBg="1"/>
      <p:bldP spid="6187" grpId="0" animBg="1"/>
      <p:bldP spid="6187" grpId="1" animBg="1"/>
      <p:bldP spid="6188" grpId="0" animBg="1"/>
      <p:bldP spid="6188" grpId="1" animBg="1"/>
      <p:bldP spid="6189" grpId="0" animBg="1"/>
      <p:bldP spid="6189" grpId="1" animBg="1"/>
      <p:bldP spid="6190" grpId="0" animBg="1"/>
      <p:bldP spid="6190" grpId="1" animBg="1"/>
      <p:bldP spid="6191" grpId="0" animBg="1"/>
      <p:bldP spid="6191" grpId="1" animBg="1"/>
      <p:bldP spid="6192" grpId="0" animBg="1"/>
      <p:bldP spid="6192" grpId="1" animBg="1"/>
      <p:bldP spid="6193" grpId="0" animBg="1"/>
      <p:bldP spid="6193" grpId="1" animBg="1"/>
      <p:bldP spid="6194" grpId="0" animBg="1"/>
      <p:bldP spid="6194" grpId="1" animBg="1"/>
      <p:bldP spid="6195" grpId="0" animBg="1"/>
      <p:bldP spid="619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80634" y="892176"/>
            <a:ext cx="10003367" cy="139382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507" name="Group 51"/>
          <p:cNvGrpSpPr>
            <a:grpSpLocks/>
          </p:cNvGrpSpPr>
          <p:nvPr/>
        </p:nvGrpSpPr>
        <p:grpSpPr bwMode="auto">
          <a:xfrm>
            <a:off x="-16933" y="-85725"/>
            <a:ext cx="427567" cy="71628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155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08718" y="2617789"/>
            <a:ext cx="7181849" cy="8096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600" dirty="0"/>
          </a:p>
          <a:p>
            <a:pPr algn="ctr" eaLnBrk="0" hangingPunct="0"/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2</a:t>
            </a:r>
            <a:endParaRPr lang="en-US" sz="36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29241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1" y="2701925"/>
            <a:ext cx="17335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71501" y="27749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46668" y="28876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44701" y="3657601"/>
            <a:ext cx="7200900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600" dirty="0"/>
          </a:p>
          <a:p>
            <a:pPr algn="ctr" eaLnBrk="0" hangingPunct="0"/>
            <a:r>
              <a:rPr lang="en-US" sz="3600" dirty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3</a:t>
            </a:r>
            <a:endParaRPr lang="en-US" sz="36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39147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69252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37655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21268" y="38782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97618" y="4648201"/>
            <a:ext cx="7200900" cy="760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3600" dirty="0"/>
          </a:p>
          <a:p>
            <a:pPr algn="ctr" eaLnBrk="0" hangingPunct="0"/>
            <a:r>
              <a:rPr lang="en-US" sz="3600" dirty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4</a:t>
            </a:r>
            <a:endParaRPr lang="en-US" sz="3600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49053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683125"/>
            <a:ext cx="2000251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46101" y="4756151"/>
            <a:ext cx="1090084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21268" y="4868863"/>
            <a:ext cx="613833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499" y="5895975"/>
            <a:ext cx="791633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101600" y="1231900"/>
            <a:ext cx="205740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590552" y="1627188"/>
            <a:ext cx="1035049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sz="3600" b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</a:p>
        </p:txBody>
      </p:sp>
      <p:pic>
        <p:nvPicPr>
          <p:cNvPr id="2152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98513"/>
            <a:ext cx="12192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7" name="WordArt 30"/>
          <p:cNvSpPr>
            <a:spLocks noChangeArrowheads="1" noChangeShapeType="1" noTextEdit="1"/>
          </p:cNvSpPr>
          <p:nvPr/>
        </p:nvSpPr>
        <p:spPr bwMode="auto">
          <a:xfrm>
            <a:off x="3109384" y="12700"/>
            <a:ext cx="796501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: AI NHANH AI ĐÚNG </a:t>
            </a:r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1528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57150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"/>
            <a:ext cx="220345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3" name="WordArt 3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0274" name="WordArt 3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0275" name="WordArt 35"/>
          <p:cNvSpPr>
            <a:spLocks noChangeArrowheads="1" noChangeShapeType="1" noTextEdit="1"/>
          </p:cNvSpPr>
          <p:nvPr/>
        </p:nvSpPr>
        <p:spPr bwMode="auto">
          <a:xfrm>
            <a:off x="9975851" y="3810000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0276" name="WordArt 36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0277" name="WordArt 37"/>
          <p:cNvSpPr>
            <a:spLocks noChangeArrowheads="1" noChangeShapeType="1" noTextEdit="1"/>
          </p:cNvSpPr>
          <p:nvPr/>
        </p:nvSpPr>
        <p:spPr bwMode="auto">
          <a:xfrm>
            <a:off x="100330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0278" name="WordArt 38"/>
          <p:cNvSpPr>
            <a:spLocks noChangeArrowheads="1" noChangeShapeType="1" noTextEdit="1"/>
          </p:cNvSpPr>
          <p:nvPr/>
        </p:nvSpPr>
        <p:spPr bwMode="auto">
          <a:xfrm>
            <a:off x="9988551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10279" name="WordArt 39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280" name="WordArt 40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0281" name="WordArt 41"/>
          <p:cNvSpPr>
            <a:spLocks noChangeArrowheads="1" noChangeShapeType="1" noTextEdit="1"/>
          </p:cNvSpPr>
          <p:nvPr/>
        </p:nvSpPr>
        <p:spPr bwMode="auto">
          <a:xfrm>
            <a:off x="9975851" y="3824288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0282" name="WordArt 42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0283" name="WordArt 43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0284" name="WordArt 44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0285" name="WordArt 45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0286" name="WordArt 46"/>
          <p:cNvSpPr>
            <a:spLocks noChangeArrowheads="1" noChangeShapeType="1" noTextEdit="1"/>
          </p:cNvSpPr>
          <p:nvPr/>
        </p:nvSpPr>
        <p:spPr bwMode="auto">
          <a:xfrm>
            <a:off x="9956800" y="381952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10287" name="WordArt 47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10288" name="WordArt 48"/>
          <p:cNvSpPr>
            <a:spLocks noChangeArrowheads="1" noChangeShapeType="1" noTextEdit="1"/>
          </p:cNvSpPr>
          <p:nvPr/>
        </p:nvSpPr>
        <p:spPr bwMode="auto">
          <a:xfrm>
            <a:off x="9969500" y="3838575"/>
            <a:ext cx="889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9347200" y="2286000"/>
            <a:ext cx="2336800" cy="1524000"/>
            <a:chOff x="4320" y="2928"/>
            <a:chExt cx="1104" cy="1104"/>
          </a:xfrm>
        </p:grpSpPr>
        <p:sp>
          <p:nvSpPr>
            <p:cNvPr id="2154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54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50" name="Oval 49"/>
          <p:cNvSpPr/>
          <p:nvPr/>
        </p:nvSpPr>
        <p:spPr bwMode="auto">
          <a:xfrm>
            <a:off x="3467225" y="1627188"/>
            <a:ext cx="937663" cy="522822"/>
          </a:xfrm>
          <a:prstGeom prst="ellipse">
            <a:avLst/>
          </a:prstGeom>
          <a:solidFill>
            <a:schemeClr val="accent5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72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4299702" y="1540389"/>
            <a:ext cx="269089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lần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799532" y="2088654"/>
            <a:ext cx="160022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 bwMode="auto">
          <a:xfrm>
            <a:off x="6854118" y="1657083"/>
            <a:ext cx="937663" cy="52282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36747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0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0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8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0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9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0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0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2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0267" grpId="0" animBg="1"/>
      <p:bldP spid="10267" grpId="1" animBg="1"/>
      <p:bldP spid="10268" grpId="0" animBg="1"/>
      <p:bldP spid="10273" grpId="0" animBg="1"/>
      <p:bldP spid="10273" grpId="1" animBg="1"/>
      <p:bldP spid="10274" grpId="0" animBg="1"/>
      <p:bldP spid="10274" grpId="1" animBg="1"/>
      <p:bldP spid="10275" grpId="0" animBg="1"/>
      <p:bldP spid="10275" grpId="1" animBg="1"/>
      <p:bldP spid="10276" grpId="0" animBg="1"/>
      <p:bldP spid="10276" grpId="1" animBg="1"/>
      <p:bldP spid="10277" grpId="0" animBg="1"/>
      <p:bldP spid="10277" grpId="1" animBg="1"/>
      <p:bldP spid="10278" grpId="0" animBg="1"/>
      <p:bldP spid="10278" grpId="1" animBg="1"/>
      <p:bldP spid="10279" grpId="0" animBg="1"/>
      <p:bldP spid="10279" grpId="1" animBg="1"/>
      <p:bldP spid="10280" grpId="0" animBg="1"/>
      <p:bldP spid="10280" grpId="1" animBg="1"/>
      <p:bldP spid="10281" grpId="0" animBg="1"/>
      <p:bldP spid="10281" grpId="1" animBg="1"/>
      <p:bldP spid="10282" grpId="0" animBg="1"/>
      <p:bldP spid="10282" grpId="1" animBg="1"/>
      <p:bldP spid="10283" grpId="0" animBg="1"/>
      <p:bldP spid="10283" grpId="1" animBg="1"/>
      <p:bldP spid="10284" grpId="0" animBg="1"/>
      <p:bldP spid="10284" grpId="1" animBg="1"/>
      <p:bldP spid="10285" grpId="0" animBg="1"/>
      <p:bldP spid="10285" grpId="1" animBg="1"/>
      <p:bldP spid="10286" grpId="0" animBg="1"/>
      <p:bldP spid="10286" grpId="1" animBg="1"/>
      <p:bldP spid="10287" grpId="0" animBg="1"/>
      <p:bldP spid="10287" grpId="1" animBg="1"/>
      <p:bldP spid="10288" grpId="0" animBg="1"/>
      <p:bldP spid="1028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xmlns="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xmlns="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xmlns="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xmlns="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xmlns="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xmlns="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xmlns="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xmlns="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xmlns="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xmlns="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xmlns="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xmlns="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xmlns="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xmlns="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xmlns="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xmlns="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xmlns="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xmlns="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xmlns="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xmlns="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xmlns="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xmlns="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xmlns="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xmlns="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xmlns="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42369" y="470517"/>
            <a:ext cx="78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2022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42369" y="1268308"/>
            <a:ext cx="78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1 )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3121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xmlns="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xmlns="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xmlns="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xmlns="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xmlns="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xmlns="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xmlns="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xmlns="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xmlns="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xmlns="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xmlns="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447</Words>
  <Application>Microsoft Office PowerPoint</Application>
  <PresentationFormat>Custom</PresentationFormat>
  <Paragraphs>160</Paragraphs>
  <Slides>16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32</cp:revision>
  <dcterms:created xsi:type="dcterms:W3CDTF">2022-08-21T08:41:58Z</dcterms:created>
  <dcterms:modified xsi:type="dcterms:W3CDTF">2022-11-17T03:03:02Z</dcterms:modified>
</cp:coreProperties>
</file>