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4" r:id="rId5"/>
    <p:sldId id="277" r:id="rId6"/>
    <p:sldId id="278" r:id="rId7"/>
    <p:sldId id="279" r:id="rId8"/>
    <p:sldId id="288" r:id="rId9"/>
    <p:sldId id="285" r:id="rId10"/>
    <p:sldId id="290" r:id="rId11"/>
    <p:sldId id="286" r:id="rId12"/>
    <p:sldId id="291" r:id="rId13"/>
    <p:sldId id="289" r:id="rId14"/>
    <p:sldId id="281" r:id="rId15"/>
    <p:sldId id="282" r:id="rId16"/>
    <p:sldId id="283" r:id="rId17"/>
    <p:sldId id="284" r:id="rId18"/>
    <p:sldId id="292" r:id="rId19"/>
    <p:sldId id="293" r:id="rId20"/>
    <p:sldId id="294" r:id="rId21"/>
    <p:sldId id="26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1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5C14-835F-482B-BCA9-1B7FCB1B13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E363-323D-41A3-A0DA-93069509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 </a:t>
            </a:r>
          </a:p>
        </p:txBody>
      </p:sp>
      <p:pic>
        <p:nvPicPr>
          <p:cNvPr id="2051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681" name="Group 9"/>
          <p:cNvGrpSpPr>
            <a:grpSpLocks/>
          </p:cNvGrpSpPr>
          <p:nvPr/>
        </p:nvGrpSpPr>
        <p:grpSpPr bwMode="auto">
          <a:xfrm>
            <a:off x="1066800" y="-2590800"/>
            <a:ext cx="6553200" cy="4419600"/>
            <a:chOff x="528" y="-2880"/>
            <a:chExt cx="2362" cy="2880"/>
          </a:xfrm>
        </p:grpSpPr>
        <p:graphicFrame>
          <p:nvGraphicFramePr>
            <p:cNvPr id="2061" name="Object 10"/>
            <p:cNvGraphicFramePr>
              <a:graphicFrameLocks noChangeAspect="1"/>
            </p:cNvGraphicFramePr>
            <p:nvPr/>
          </p:nvGraphicFramePr>
          <p:xfrm>
            <a:off x="1152" y="-2880"/>
            <a:ext cx="1161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Clip" r:id="rId4" imgW="0" imgH="0" progId="MS_ClipArt_Gallery.2">
                    <p:embed/>
                  </p:oleObj>
                </mc:Choice>
                <mc:Fallback>
                  <p:oleObj name="Clip" r:id="rId4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-2880"/>
                          <a:ext cx="1161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11"/>
            <p:cNvGraphicFramePr>
              <a:graphicFrameLocks noChangeAspect="1"/>
            </p:cNvGraphicFramePr>
            <p:nvPr/>
          </p:nvGraphicFramePr>
          <p:xfrm>
            <a:off x="1728" y="-1675"/>
            <a:ext cx="1162" cy="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6" name="Clip" r:id="rId5" imgW="0" imgH="0" progId="MS_ClipArt_Gallery.2">
                    <p:embed/>
                  </p:oleObj>
                </mc:Choice>
                <mc:Fallback>
                  <p:oleObj name="Clip" r:id="rId5" imgW="0" imgH="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-1675"/>
                          <a:ext cx="1162" cy="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63" name="Group 12"/>
            <p:cNvGrpSpPr>
              <a:grpSpLocks/>
            </p:cNvGrpSpPr>
            <p:nvPr/>
          </p:nvGrpSpPr>
          <p:grpSpPr bwMode="auto">
            <a:xfrm>
              <a:off x="528" y="-2160"/>
              <a:ext cx="1200" cy="1968"/>
              <a:chOff x="2160" y="-1152"/>
              <a:chExt cx="1434" cy="2231"/>
            </a:xfrm>
          </p:grpSpPr>
          <p:graphicFrame>
            <p:nvGraphicFramePr>
              <p:cNvPr id="2064" name="Object 13"/>
              <p:cNvGraphicFramePr>
                <a:graphicFrameLocks noChangeAspect="1"/>
              </p:cNvGraphicFramePr>
              <p:nvPr/>
            </p:nvGraphicFramePr>
            <p:xfrm>
              <a:off x="2160" y="-1152"/>
              <a:ext cx="1434" cy="2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7" name="Clip" r:id="rId6" imgW="0" imgH="0" progId="MS_ClipArt_Gallery.2">
                      <p:embed/>
                    </p:oleObj>
                  </mc:Choice>
                  <mc:Fallback>
                    <p:oleObj name="Clip" r:id="rId6" imgW="0" imgH="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-1152"/>
                            <a:ext cx="1434" cy="20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84689" name="Group 17"/>
          <p:cNvGrpSpPr>
            <a:grpSpLocks/>
          </p:cNvGrpSpPr>
          <p:nvPr/>
        </p:nvGrpSpPr>
        <p:grpSpPr bwMode="auto">
          <a:xfrm rot="-1055224">
            <a:off x="6565900" y="4857750"/>
            <a:ext cx="2817813" cy="2297113"/>
            <a:chOff x="3718" y="2352"/>
            <a:chExt cx="2064" cy="1968"/>
          </a:xfrm>
        </p:grpSpPr>
        <p:sp>
          <p:nvSpPr>
            <p:cNvPr id="2060" name="Picture 16" descr="FLOWERS4"/>
            <p:cNvSpPr>
              <a:spLocks noChangeAspect="1" noChangeArrowheads="1"/>
            </p:cNvSpPr>
            <p:nvPr/>
          </p:nvSpPr>
          <p:spPr bwMode="auto">
            <a:xfrm>
              <a:off x="3718" y="2736"/>
              <a:ext cx="103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84700" name="WordArt 28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 QUÝ THẦY CÔ GIÁO CÙNG CÁC EM HỌC SINH !</a:t>
            </a:r>
          </a:p>
        </p:txBody>
      </p:sp>
      <p:sp>
        <p:nvSpPr>
          <p:cNvPr id="284701" name="WordArt 29"/>
          <p:cNvSpPr>
            <a:spLocks noChangeArrowheads="1" noChangeShapeType="1" noTextEdit="1"/>
          </p:cNvSpPr>
          <p:nvPr/>
        </p:nvSpPr>
        <p:spPr bwMode="auto">
          <a:xfrm>
            <a:off x="3429000" y="3924300"/>
            <a:ext cx="259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 err="1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3A</a:t>
            </a:r>
            <a:endParaRPr lang="en-US" sz="3600" kern="10" dirty="0"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2" name="WordArt 30"/>
          <p:cNvSpPr>
            <a:spLocks noChangeArrowheads="1" noChangeShapeType="1" noTextEdit="1"/>
          </p:cNvSpPr>
          <p:nvPr/>
        </p:nvSpPr>
        <p:spPr bwMode="auto">
          <a:xfrm>
            <a:off x="2286000" y="1993900"/>
            <a:ext cx="5105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MÔN TOÁN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13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3" name="WordArt 31"/>
          <p:cNvSpPr>
            <a:spLocks noChangeArrowheads="1" noChangeShapeType="1" noTextEdit="1"/>
          </p:cNvSpPr>
          <p:nvPr/>
        </p:nvSpPr>
        <p:spPr bwMode="auto">
          <a:xfrm>
            <a:off x="1562100" y="4381500"/>
            <a:ext cx="6172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35 :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i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( </a:t>
            </a:r>
            <a:r>
              <a:rPr lang="en-US" sz="3600" b="1" i="1" kern="10" dirty="0" err="1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i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  <a:endParaRPr lang="en-US" sz="3600" b="1" i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4" name="WordArt 32"/>
          <p:cNvSpPr>
            <a:spLocks noChangeArrowheads="1" noChangeShapeType="1" noTextEdit="1"/>
          </p:cNvSpPr>
          <p:nvPr/>
        </p:nvSpPr>
        <p:spPr bwMode="auto">
          <a:xfrm>
            <a:off x="2057400" y="6134100"/>
            <a:ext cx="434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Đơn vị : Trường Tiểu học Hứa Tạo</a:t>
            </a:r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4705" name="WordArt 33"/>
          <p:cNvSpPr>
            <a:spLocks noChangeArrowheads="1" noChangeShapeType="1" noTextEdit="1"/>
          </p:cNvSpPr>
          <p:nvPr/>
        </p:nvSpPr>
        <p:spPr bwMode="auto">
          <a:xfrm>
            <a:off x="2057400" y="5600700"/>
            <a:ext cx="43910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Phan Thị Xuân Trang</a:t>
            </a:r>
          </a:p>
        </p:txBody>
      </p:sp>
    </p:spTree>
    <p:extLst>
      <p:ext uri="{BB962C8B-B14F-4D97-AF65-F5344CB8AC3E}">
        <p14:creationId xmlns:p14="http://schemas.microsoft.com/office/powerpoint/2010/main" val="38470106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8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28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28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8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0"/>
                                        <p:tgtEl>
                                          <p:spTgt spid="28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28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8868" y="4114800"/>
            <a:ext cx="310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b)    9 x 4 + 9 =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9 x 5 + 9 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324" y="3352800"/>
            <a:ext cx="411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9 x 4 + 9 = 36 +9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=   45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9 x 5 + 9 = 45 +9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=    54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0192" y="3343865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x 4 + 9 = 9 + 9 +9 +9 +9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= 9 x 5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=   45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x 5 +9 = 9+ 9+9+9+9+9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= 9 x 6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= 54</a:t>
            </a:r>
          </a:p>
        </p:txBody>
      </p:sp>
    </p:spTree>
    <p:extLst>
      <p:ext uri="{BB962C8B-B14F-4D97-AF65-F5344CB8AC3E}">
        <p14:creationId xmlns:p14="http://schemas.microsoft.com/office/powerpoint/2010/main" val="15022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8734" y="2895600"/>
            <a:ext cx="310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b)  9 x 7 – 25  =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9 x 2 x 3   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1242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x 7 – 25  = 63 – 25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=    38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9 x 2 x 3   = 18 x 3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=     54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133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3.Giải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080858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1336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3.Giải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2584" y="3518595"/>
            <a:ext cx="4239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9 x 3 = 27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27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462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160" y="2064895"/>
            <a:ext cx="66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4.Viết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79868"/>
              </p:ext>
            </p:extLst>
          </p:nvPr>
        </p:nvGraphicFramePr>
        <p:xfrm>
          <a:off x="1104897" y="3352800"/>
          <a:ext cx="6858005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1213"/>
            <a:ext cx="10668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160" y="2064895"/>
            <a:ext cx="667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4.Viết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376453"/>
              </p:ext>
            </p:extLst>
          </p:nvPr>
        </p:nvGraphicFramePr>
        <p:xfrm>
          <a:off x="1104897" y="3352800"/>
          <a:ext cx="6858005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  <a:gridCol w="623455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1213"/>
            <a:ext cx="10668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90688" y="769938"/>
            <a:ext cx="7162800" cy="1651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x 7 = 7 x ….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257175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981200" y="3657600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63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36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86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8013" y="1619250"/>
            <a:ext cx="6746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WordArt 30"/>
          <p:cNvSpPr>
            <a:spLocks noChangeArrowheads="1" noChangeShapeType="1" noTextEdit="1"/>
          </p:cNvSpPr>
          <p:nvPr/>
        </p:nvSpPr>
        <p:spPr bwMode="auto">
          <a:xfrm>
            <a:off x="1698625" y="6826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1947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276600" y="5445125"/>
            <a:ext cx="1752600" cy="1752600"/>
            <a:chOff x="4320" y="2928"/>
            <a:chExt cx="1104" cy="1104"/>
          </a:xfrm>
        </p:grpSpPr>
        <p:sp>
          <p:nvSpPr>
            <p:cNvPr id="19498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9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4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905000" y="849313"/>
            <a:ext cx="6858000" cy="14684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4000" b="1" dirty="0" err="1">
                <a:solidFill>
                  <a:schemeClr val="bg1"/>
                </a:solidFill>
              </a:rPr>
              <a:t>Kết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quả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của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phép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tính</a:t>
            </a:r>
            <a:r>
              <a:rPr lang="en-US" sz="4000" b="1" dirty="0">
                <a:solidFill>
                  <a:schemeClr val="bg1"/>
                </a:solidFill>
              </a:rPr>
              <a:t> :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       </a:t>
            </a:r>
            <a:r>
              <a:rPr lang="en-US" sz="4000" b="1" dirty="0" smtClean="0">
                <a:solidFill>
                  <a:schemeClr val="bg1"/>
                </a:solidFill>
              </a:rPr>
              <a:t>9 x 0 </a:t>
            </a:r>
            <a:r>
              <a:rPr lang="en-US" sz="4000" b="1" dirty="0">
                <a:solidFill>
                  <a:schemeClr val="bg1"/>
                </a:solidFill>
              </a:rPr>
              <a:t>=……….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05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47838" y="2679700"/>
            <a:ext cx="503078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/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384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36703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9290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112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4660900"/>
            <a:ext cx="5045075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9196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12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9102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2050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: AI NHANH AI ĐÚNG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cs typeface="Arial" pitchFamily="34" charset="0"/>
              </a:rPr>
              <a:t> </a:t>
            </a:r>
          </a:p>
        </p:txBody>
      </p:sp>
      <p:pic>
        <p:nvPicPr>
          <p:cNvPr id="20504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748588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791450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758113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748588" y="2986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734300" y="2981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743825" y="3000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121525" y="4103688"/>
            <a:ext cx="1752600" cy="1752600"/>
            <a:chOff x="4320" y="2928"/>
            <a:chExt cx="1104" cy="1104"/>
          </a:xfrm>
        </p:grpSpPr>
        <p:sp>
          <p:nvSpPr>
            <p:cNvPr id="2052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05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73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3352800" y="1349448"/>
            <a:ext cx="3369212" cy="1828800"/>
          </a:xfrm>
          <a:prstGeom prst="star24">
            <a:avLst>
              <a:gd name="adj" fmla="val 37500"/>
            </a:avLst>
          </a:prstGeom>
          <a:solidFill>
            <a:srgbClr val="59D379"/>
          </a:solidFill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</a:rPr>
              <a:t>KHỞI ĐỘNG</a:t>
            </a:r>
          </a:p>
        </p:txBody>
      </p:sp>
      <p:pic>
        <p:nvPicPr>
          <p:cNvPr id="6" name="Picture 5" descr="hd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5275"/>
            <a:ext cx="1981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3810000"/>
            <a:ext cx="405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: “TIẾP SỨC”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4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60475" y="892175"/>
            <a:ext cx="7502525" cy="13938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x 1 x 0 =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51"/>
          <p:cNvGrpSpPr>
            <a:grpSpLocks/>
          </p:cNvGrpSpPr>
          <p:nvPr/>
        </p:nvGrpSpPr>
        <p:grpSpPr bwMode="auto">
          <a:xfrm>
            <a:off x="-12700" y="-85725"/>
            <a:ext cx="320675" cy="71628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155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06538" y="2617788"/>
            <a:ext cx="5386387" cy="8096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9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9241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1925"/>
            <a:ext cx="1300163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33525" y="3657600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 dirty="0" smtClean="0">
                <a:solidFill>
                  <a:schemeClr val="bg1"/>
                </a:solidFill>
              </a:rPr>
              <a:t>90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147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925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73213" y="4648200"/>
            <a:ext cx="5400675" cy="7604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600" dirty="0"/>
          </a:p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0</a:t>
            </a: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49053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83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89597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7620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442913" y="1627188"/>
            <a:ext cx="776287" cy="58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</a:p>
        </p:txBody>
      </p:sp>
      <p:pic>
        <p:nvPicPr>
          <p:cNvPr id="2152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79851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WordArt 30"/>
          <p:cNvSpPr>
            <a:spLocks noChangeArrowheads="1" noChangeShapeType="1" noTextEdit="1"/>
          </p:cNvSpPr>
          <p:nvPr/>
        </p:nvSpPr>
        <p:spPr bwMode="auto">
          <a:xfrm>
            <a:off x="2332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 AI NHANH AI ĐÚNG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28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02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481888" y="3810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524750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491413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481888" y="38242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467600" y="3819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477125" y="38385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010400" y="2286000"/>
            <a:ext cx="1752600" cy="1524000"/>
            <a:chOff x="4320" y="2928"/>
            <a:chExt cx="1104" cy="1104"/>
          </a:xfrm>
        </p:grpSpPr>
        <p:sp>
          <p:nvSpPr>
            <p:cNvPr id="2154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54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48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0267" grpId="0" animBg="1"/>
      <p:bldP spid="10267" grpId="1" animBg="1"/>
      <p:bldP spid="10268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081">
            <a:off x="6270625" y="2819400"/>
            <a:ext cx="28733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745">
            <a:off x="4724400" y="32766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1978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image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66103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BÌNH CHỌN </a:t>
            </a:r>
          </a:p>
        </p:txBody>
      </p:sp>
    </p:spTree>
    <p:extLst>
      <p:ext uri="{BB962C8B-B14F-4D97-AF65-F5344CB8AC3E}">
        <p14:creationId xmlns:p14="http://schemas.microsoft.com/office/powerpoint/2010/main" val="22271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tuden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65625"/>
            <a:ext cx="4676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068469" y="4407694"/>
            <a:ext cx="16129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7" descr="bird3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048125"/>
            <a:ext cx="18081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242300" y="456565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42647">
            <a:off x="6943726" y="5176837"/>
            <a:ext cx="161131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1860">
            <a:off x="8415338" y="4724400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29615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 CÔ VÀ CÁC EM SỨC KHỎE !</a:t>
            </a:r>
          </a:p>
        </p:txBody>
      </p:sp>
    </p:spTree>
    <p:extLst>
      <p:ext uri="{BB962C8B-B14F-4D97-AF65-F5344CB8AC3E}">
        <p14:creationId xmlns:p14="http://schemas.microsoft.com/office/powerpoint/2010/main" val="253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C 0.00191 -0.00116 -0.24618 -0.00232 -0.24583 -0.00556 C -0.24548 -0.0088 0.25348 -0.01575 0.25209 -0.01945 C 0.2507 -0.02315 -0.21111 -0.02639 -0.25416 -0.02778 C -0.29722 -0.02917 -0.15173 -0.02848 -0.00625 -0.02778 " pathEditMode="relative" ptsTypes="aaaaA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1053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smtClean="0">
                <a:latin typeface="Times New Roman" pitchFamily="18" charset="0"/>
              </a:rPr>
              <a:t> </a:t>
            </a:r>
            <a:r>
              <a:rPr lang="en-US" sz="3600" b="1" smtClean="0">
                <a:latin typeface="Times New Roman" pitchFamily="18" charset="0"/>
              </a:rPr>
              <a:t>2021</a:t>
            </a:r>
            <a:r>
              <a:rPr lang="en-US" sz="3600" b="1" dirty="0" smtClean="0">
                <a:latin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1.Tính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72617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5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3 =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7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2 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4023" y="273914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8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6 =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1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0 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73914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9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10 =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4 =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x 9 =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1.Tính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72617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5 =  45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3 = 27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7 = 63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2 = 18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4023" y="273914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8 = 72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6 = 54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1 = 9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0 = 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739146"/>
            <a:ext cx="2182240" cy="27602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9 = 81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10 = 90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x 4 = 36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x 9 = 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8021" y="2862590"/>
            <a:ext cx="236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 x 2 =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2 x 9 =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820430"/>
            <a:ext cx="236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9 x 5 =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5 x 9 =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581" y="3505200"/>
            <a:ext cx="236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 x 2 = 18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2 x 9 = 18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5541" y="3505199"/>
            <a:ext cx="2360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9 x 5 = 45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5 x 9 = 45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7921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nă</a:t>
            </a:r>
            <a:r>
              <a:rPr lang="en-US" sz="3600" b="1" dirty="0" err="1">
                <a:latin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</a:rPr>
              <a:t> 3 </a:t>
            </a:r>
            <a:r>
              <a:rPr lang="en-US" sz="3600" b="1" dirty="0" err="1" smtClean="0">
                <a:latin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</a:rPr>
              <a:t> 12 </a:t>
            </a:r>
            <a:r>
              <a:rPr lang="en-US" sz="3600" b="1" dirty="0" err="1" smtClean="0">
                <a:latin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</a:rPr>
              <a:t> 2020</a:t>
            </a:r>
            <a:br>
              <a:rPr lang="en-US" sz="3600" b="1" dirty="0" smtClean="0">
                <a:latin typeface="Times New Roman" pitchFamily="18" charset="0"/>
              </a:rPr>
            </a:br>
            <a:r>
              <a:rPr lang="en-US" sz="3600" b="1" u="sng" dirty="0" err="1" smtClean="0">
                <a:latin typeface="Times New Roman" pitchFamily="18" charset="0"/>
              </a:rPr>
              <a:t>Toán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362200" y="417304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200" b="1" dirty="0" err="1" smtClean="0">
                <a:latin typeface="Times New Roman" pitchFamily="18" charset="0"/>
              </a:rPr>
              <a:t>Bảng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9 ( </a:t>
            </a:r>
            <a:r>
              <a:rPr lang="en-US" sz="3200" b="1" dirty="0" err="1" smtClean="0">
                <a:latin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</a:rPr>
              <a:t> 2 )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0" y="1447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   </a:t>
            </a:r>
            <a:r>
              <a:rPr lang="en-US" altLang="en-US" sz="2400" b="1" dirty="0">
                <a:latin typeface="Times New Roman" pitchFamily="18" charset="0"/>
              </a:rPr>
              <a:t>HOẠT ĐỘNG </a:t>
            </a:r>
            <a:r>
              <a:rPr lang="en-US" altLang="en-US" sz="2400" b="1" dirty="0" smtClean="0">
                <a:latin typeface="Times New Roman" pitchFamily="18" charset="0"/>
              </a:rPr>
              <a:t>THỰC HÀNH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80160" y="1335881"/>
            <a:ext cx="762000" cy="685800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0" y="2133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940" y="2133600"/>
            <a:ext cx="309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8868" y="4114800"/>
            <a:ext cx="310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b)    9 x 4 + 9 =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9 x 5 + 9 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2696" y="4101830"/>
            <a:ext cx="3103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9 x 7 – 25  =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9 x 2 x 3   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1024</Words>
  <Application>Microsoft Office PowerPoint</Application>
  <PresentationFormat>On-screen Show (4:3)</PresentationFormat>
  <Paragraphs>294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  </vt:lpstr>
      <vt:lpstr>Thứ năm ngày 3 tháng 12 năm 2021 Toán:</vt:lpstr>
      <vt:lpstr>Thứ năm ngày 3 tháng 12 năm 2021 Toán:</vt:lpstr>
      <vt:lpstr>Thứ năm ngày 3 tháng 12 năm 2021 Toán:</vt:lpstr>
      <vt:lpstr>Thứ năm ngày 3 tháng 12 năm 2021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Thứ năm ngày 3 tháng 12 năm 2020 Toán: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Windows User</dc:creator>
  <cp:lastModifiedBy>Windows User</cp:lastModifiedBy>
  <cp:revision>57</cp:revision>
  <dcterms:created xsi:type="dcterms:W3CDTF">2020-11-10T07:44:50Z</dcterms:created>
  <dcterms:modified xsi:type="dcterms:W3CDTF">2022-05-18T14:24:00Z</dcterms:modified>
</cp:coreProperties>
</file>