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2"/>
  </p:notesMasterIdLst>
  <p:sldIdLst>
    <p:sldId id="321" r:id="rId3"/>
    <p:sldId id="282" r:id="rId4"/>
    <p:sldId id="326" r:id="rId5"/>
    <p:sldId id="322" r:id="rId6"/>
    <p:sldId id="324" r:id="rId7"/>
    <p:sldId id="257" r:id="rId8"/>
    <p:sldId id="285" r:id="rId9"/>
    <p:sldId id="325" r:id="rId10"/>
    <p:sldId id="265" r:id="rId11"/>
    <p:sldId id="328" r:id="rId12"/>
    <p:sldId id="291" r:id="rId13"/>
    <p:sldId id="327" r:id="rId14"/>
    <p:sldId id="288" r:id="rId15"/>
    <p:sldId id="293" r:id="rId16"/>
    <p:sldId id="294" r:id="rId17"/>
    <p:sldId id="318" r:id="rId18"/>
    <p:sldId id="319" r:id="rId19"/>
    <p:sldId id="320"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5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14</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11/5/2023</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493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57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 id="2147483681" r:id="rId8"/>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7D885112-EECF-46E2-BB83-A29EF0E4AD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94" y="248291"/>
            <a:ext cx="10944665" cy="518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98619" y="1638771"/>
            <a:ext cx="5852053" cy="584775"/>
          </a:xfrm>
          <a:prstGeom prst="rect">
            <a:avLst/>
          </a:prstGeom>
        </p:spPr>
        <p:txBody>
          <a:bodyPr wrap="square">
            <a:spAutoFit/>
          </a:bodyPr>
          <a:lstStyle/>
          <a:p>
            <a:pPr algn="ctr">
              <a:defRPr/>
            </a:pPr>
            <a:r>
              <a:rPr lang="en-US" sz="3200" b="1" kern="10" dirty="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HOẠT ĐỘNG TRẢI NGHIỆM</a:t>
            </a:r>
            <a:endParaRPr lang="en-US" sz="3200"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969789" y="3897748"/>
            <a:ext cx="8347669" cy="1938992"/>
          </a:xfrm>
          <a:prstGeom prst="rect">
            <a:avLst/>
          </a:prstGeom>
        </p:spPr>
        <p:txBody>
          <a:bodyPr wrap="square">
            <a:spAutoFit/>
          </a:bodyPr>
          <a:lstStyle/>
          <a:p>
            <a:pPr>
              <a:defRPr/>
            </a:pPr>
            <a:endPar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Lớp</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 </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3D</a:t>
            </a:r>
            <a:endPar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Giáo</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viên</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Phan</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Thị</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Xuân</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Trang</a:t>
            </a:r>
            <a:endParaRPr lang="en-US" sz="4000" dirty="0"/>
          </a:p>
        </p:txBody>
      </p:sp>
      <p:sp>
        <p:nvSpPr>
          <p:cNvPr id="7" name="TextBox 6">
            <a:extLst>
              <a:ext uri="{FF2B5EF4-FFF2-40B4-BE49-F238E27FC236}">
                <a16:creationId xmlns:a16="http://schemas.microsoft.com/office/drawing/2014/main" xmlns="" id="{6500F180-277A-4A37-B6C2-B7D8076E6F47}"/>
              </a:ext>
            </a:extLst>
          </p:cNvPr>
          <p:cNvSpPr txBox="1"/>
          <p:nvPr/>
        </p:nvSpPr>
        <p:spPr>
          <a:xfrm>
            <a:off x="1539826" y="2836367"/>
            <a:ext cx="8610600" cy="707886"/>
          </a:xfrm>
          <a:prstGeom prst="rect">
            <a:avLst/>
          </a:prstGeom>
          <a:solidFill>
            <a:srgbClr val="FFFFFF">
              <a:alpha val="32941"/>
            </a:srgbClr>
          </a:solidFill>
          <a:ln>
            <a:solidFill>
              <a:srgbClr val="C00000"/>
            </a:solidFill>
          </a:ln>
        </p:spPr>
        <p:txBody>
          <a:bodyPr wrap="square" rtlCol="0">
            <a:spAutoFit/>
          </a:bodyPr>
          <a:lstStyle/>
          <a:p>
            <a:pPr algn="ctr"/>
            <a:r>
              <a:rPr lang="en-US" sz="4000" b="1" i="1" kern="1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 </a:t>
            </a:r>
            <a:r>
              <a:rPr lang="en-US" sz="4000" b="1" i="1" kern="10" dirty="0" smtClean="0">
                <a:ln w="24500" cmpd="dbl">
                  <a:solidFill>
                    <a:schemeClr val="accent2">
                      <a:shade val="85000"/>
                      <a:satMod val="155000"/>
                    </a:schemeClr>
                  </a:solidFill>
                  <a:prstDash val="solid"/>
                  <a:miter lim="800000"/>
                </a:ln>
                <a:solidFill>
                  <a:srgbClr val="002060"/>
                </a:solidFill>
                <a:effectLst>
                  <a:outerShdw blurRad="38100" dist="38100" dir="7020000" algn="tl">
                    <a:srgbClr val="000000">
                      <a:alpha val="35000"/>
                    </a:srgbClr>
                  </a:outerShdw>
                </a:effectLst>
                <a:latin typeface="Times New Roman" pitchFamily="18" charset="0"/>
                <a:cs typeface="Times New Roman" pitchFamily="18" charset="0"/>
              </a:rPr>
              <a:t>LỚP HỌC CỦA EM</a:t>
            </a:r>
            <a:endParaRPr lang="en-US" sz="4000" b="1" i="1" kern="10" dirty="0">
              <a:ln w="24500" cmpd="dbl">
                <a:solidFill>
                  <a:schemeClr val="accent2">
                    <a:shade val="85000"/>
                    <a:satMod val="155000"/>
                  </a:schemeClr>
                </a:solidFill>
                <a:prstDash val="solid"/>
                <a:miter lim="800000"/>
              </a:ln>
              <a:solidFill>
                <a:srgbClr val="002060"/>
              </a:solidFill>
              <a:effectLst>
                <a:outerShdw blurRad="38100" dist="38100" dir="7020000" algn="tl">
                  <a:srgbClr val="000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22269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7338869" cy="923330"/>
          </a:xfrm>
          <a:prstGeom prst="rect">
            <a:avLst/>
          </a:prstGeom>
          <a:solidFill>
            <a:schemeClr val="accent1">
              <a:lumMod val="40000"/>
              <a:lumOff val="60000"/>
            </a:schemeClr>
          </a:solidFill>
        </p:spPr>
        <p:txBody>
          <a:bodyPr wrap="none" rtlCol="0">
            <a:spAutoFit/>
          </a:bodyPr>
          <a:lstStyle/>
          <a:p>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Cùng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ngắm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lớp</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mình</a:t>
            </a:r>
            <a:r>
              <a:rPr lang="en-US" sz="5400" b="1" dirty="0" smtClean="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84661053"/>
              </p:ext>
            </p:extLst>
          </p:nvPr>
        </p:nvGraphicFramePr>
        <p:xfrm>
          <a:off x="147482" y="2415730"/>
          <a:ext cx="10854814" cy="3999816"/>
        </p:xfrm>
        <a:graphic>
          <a:graphicData uri="http://schemas.openxmlformats.org/drawingml/2006/table">
            <a:tbl>
              <a:tblPr firstRow="1" bandRow="1">
                <a:tableStyleId>{5940675A-B579-460E-94D1-54222C63F5DA}</a:tableStyleId>
              </a:tblPr>
              <a:tblGrid>
                <a:gridCol w="4129550">
                  <a:extLst>
                    <a:ext uri="{9D8B030D-6E8A-4147-A177-3AD203B41FA5}">
                      <a16:colId xmlns:a16="http://schemas.microsoft.com/office/drawing/2014/main" xmlns="" val="52051293"/>
                    </a:ext>
                  </a:extLst>
                </a:gridCol>
                <a:gridCol w="6725264">
                  <a:extLst>
                    <a:ext uri="{9D8B030D-6E8A-4147-A177-3AD203B41FA5}">
                      <a16:colId xmlns:a16="http://schemas.microsoft.com/office/drawing/2014/main" xmlns="" val="3530318766"/>
                    </a:ext>
                  </a:extLst>
                </a:gridCol>
              </a:tblGrid>
              <a:tr h="999954">
                <a:tc>
                  <a:txBody>
                    <a:bodyPr/>
                    <a:lstStyle/>
                    <a:p>
                      <a:pPr algn="ctr"/>
                      <a:r>
                        <a:rPr lang="en-US" sz="4000" dirty="0" err="1" smtClean="0">
                          <a:latin typeface="Times New Roman" panose="02020603050405020304" pitchFamily="18" charset="0"/>
                          <a:cs typeface="Times New Roman" panose="02020603050405020304" pitchFamily="18" charset="0"/>
                        </a:rPr>
                        <a:t>Quan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sát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lớp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smtClean="0">
                          <a:latin typeface="Times New Roman" panose="02020603050405020304" pitchFamily="18" charset="0"/>
                          <a:cs typeface="Times New Roman" panose="02020603050405020304" pitchFamily="18" charset="0"/>
                        </a:rPr>
                        <a:t>Nhận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xét</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30699804"/>
                  </a:ext>
                </a:extLst>
              </a:tr>
              <a:tr h="999954">
                <a:tc>
                  <a:txBody>
                    <a:bodyPr/>
                    <a:lstStyle/>
                    <a:p>
                      <a:r>
                        <a:rPr lang="en-US" sz="4000" dirty="0" err="1" smtClean="0">
                          <a:latin typeface="Times New Roman" panose="02020603050405020304" pitchFamily="18" charset="0"/>
                          <a:cs typeface="Times New Roman" panose="02020603050405020304" pitchFamily="18" charset="0"/>
                        </a:rPr>
                        <a:t>Xanh</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91002307"/>
                  </a:ext>
                </a:extLst>
              </a:tr>
              <a:tr h="999954">
                <a:tc>
                  <a:txBody>
                    <a:bodyPr/>
                    <a:lstStyle/>
                    <a:p>
                      <a:r>
                        <a:rPr lang="en-US" sz="4000" dirty="0" err="1" smtClean="0">
                          <a:latin typeface="Times New Roman" panose="02020603050405020304" pitchFamily="18" charset="0"/>
                          <a:cs typeface="Times New Roman" panose="02020603050405020304" pitchFamily="18" charset="0"/>
                        </a:rPr>
                        <a:t>Sạch</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044611437"/>
                  </a:ext>
                </a:extLst>
              </a:tr>
              <a:tr h="999954">
                <a:tc>
                  <a:txBody>
                    <a:bodyPr/>
                    <a:lstStyle/>
                    <a:p>
                      <a:r>
                        <a:rPr lang="en-US" sz="4000" dirty="0" err="1" smtClean="0">
                          <a:latin typeface="Times New Roman" panose="02020603050405020304" pitchFamily="18" charset="0"/>
                          <a:cs typeface="Times New Roman" panose="02020603050405020304" pitchFamily="18" charset="0"/>
                        </a:rPr>
                        <a:t>Đẹp</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42236239"/>
                  </a:ext>
                </a:extLst>
              </a:tr>
            </a:tbl>
          </a:graphicData>
        </a:graphic>
      </p:graphicFrame>
      <p:sp>
        <p:nvSpPr>
          <p:cNvPr id="7" name="TextBox 6"/>
          <p:cNvSpPr txBox="1"/>
          <p:nvPr/>
        </p:nvSpPr>
        <p:spPr>
          <a:xfrm>
            <a:off x="1332271" y="1281134"/>
            <a:ext cx="5450531"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PHIẾU QUAN SÁT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89711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xmlns="" id="{AE25CD21-36EE-4AD0-B993-7CDCEEAEB5DD}"/>
              </a:ext>
            </a:extLst>
          </p:cNvPr>
          <p:cNvGrpSpPr/>
          <p:nvPr/>
        </p:nvGrpSpPr>
        <p:grpSpPr>
          <a:xfrm>
            <a:off x="782320" y="816307"/>
            <a:ext cx="10590530" cy="2567570"/>
            <a:chOff x="1317" y="3053"/>
            <a:chExt cx="16681" cy="3965"/>
          </a:xfrm>
        </p:grpSpPr>
        <p:grpSp>
          <p:nvGrpSpPr>
            <p:cNvPr id="5" name="组合 15">
              <a:extLst>
                <a:ext uri="{FF2B5EF4-FFF2-40B4-BE49-F238E27FC236}">
                  <a16:creationId xmlns:a16="http://schemas.microsoft.com/office/drawing/2014/main" xmlns=""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xmlns=""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xmlns=""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xmlns="" id="{3AFA9A4D-8354-4635-8AC0-DBD3553F5833}"/>
                </a:ext>
              </a:extLst>
            </p:cNvPr>
            <p:cNvSpPr txBox="1"/>
            <p:nvPr/>
          </p:nvSpPr>
          <p:spPr>
            <a:xfrm>
              <a:off x="1466" y="3365"/>
              <a:ext cx="16229" cy="3263"/>
            </a:xfrm>
            <a:prstGeom prst="rect">
              <a:avLst/>
            </a:prstGeom>
            <a:noFill/>
          </p:spPr>
          <p:txBody>
            <a:bodyPr wrap="square" rtlCol="0">
              <a:spAutoFit/>
            </a:bodyPr>
            <a:lstStyle/>
            <a:p>
              <a:pPr marL="0" marR="0">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a:t>
              </a:r>
              <a:r>
                <a:rPr lang="vi-VN" sz="2800" b="1" dirty="0" smtClean="0">
                  <a:effectLst/>
                  <a:latin typeface="Arial" panose="020B0604020202020204" pitchFamily="34" charset="0"/>
                  <a:ea typeface="Times New Roman" panose="02020603050405020304" pitchFamily="18" charset="0"/>
                  <a:cs typeface="Arial" panose="020B0604020202020204" pitchFamily="34" charset="0"/>
                </a:rPr>
                <a:t>tưởng</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trang</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trí</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lớp</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học</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effectLst/>
                  <a:latin typeface="Arial" panose="020B0604020202020204" pitchFamily="34" charset="0"/>
                  <a:ea typeface="Times New Roman" panose="02020603050405020304" pitchFamily="18" charset="0"/>
                  <a:cs typeface="Arial" panose="020B0604020202020204" pitchFamily="34" charset="0"/>
                </a:rPr>
                <a:t>mình</a:t>
              </a:r>
              <a:r>
                <a:rPr lang="vi-VN" sz="2800" b="1" dirty="0" smtClean="0">
                  <a:effectLst/>
                  <a:latin typeface="Arial" panose="020B0604020202020204" pitchFamily="34" charset="0"/>
                  <a:ea typeface="Times New Roman" panose="02020603050405020304" pitchFamily="18" charset="0"/>
                  <a:cs typeface="Arial" panose="020B0604020202020204" pitchFamily="34" charset="0"/>
                </a:rPr>
                <a:t> </a:t>
              </a:r>
              <a:r>
                <a:rPr lang="vi-VN" sz="2800" b="1" dirty="0">
                  <a:effectLst/>
                  <a:latin typeface="Arial" panose="020B0604020202020204" pitchFamily="34" charset="0"/>
                  <a:ea typeface="Times New Roman" panose="02020603050405020304" pitchFamily="18" charset="0"/>
                  <a:cs typeface="Arial" panose="020B0604020202020204" pitchFamily="34" charset="0"/>
                </a:rPr>
                <a:t>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56069" cy="55896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069" y="0"/>
            <a:ext cx="6235931" cy="5589638"/>
          </a:xfrm>
          <a:prstGeom prst="rect">
            <a:avLst/>
          </a:prstGeom>
        </p:spPr>
      </p:pic>
      <p:sp>
        <p:nvSpPr>
          <p:cNvPr id="4" name="TextBox 3"/>
          <p:cNvSpPr txBox="1"/>
          <p:nvPr/>
        </p:nvSpPr>
        <p:spPr>
          <a:xfrm>
            <a:off x="117987" y="5707626"/>
            <a:ext cx="4458272" cy="707886"/>
          </a:xfrm>
          <a:prstGeom prst="rect">
            <a:avLst/>
          </a:prstGeom>
          <a:solidFill>
            <a:schemeClr val="accent2">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Lớp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phố</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302477" y="5707626"/>
            <a:ext cx="4817807" cy="707886"/>
          </a:xfrm>
          <a:prstGeom prst="rect">
            <a:avLst/>
          </a:prstGeom>
          <a:solidFill>
            <a:schemeClr val="accent2">
              <a:lumMod val="20000"/>
              <a:lumOff val="80000"/>
            </a:schemeClr>
          </a:solid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Lớp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miền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núi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99855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xmlns=""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xmlns=""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4271740C-0041-4C7B-A715-01D01F92A208}"/>
              </a:ext>
            </a:extLst>
          </p:cNvPr>
          <p:cNvGrpSpPr/>
          <p:nvPr/>
        </p:nvGrpSpPr>
        <p:grpSpPr>
          <a:xfrm>
            <a:off x="7483244" y="2910678"/>
            <a:ext cx="4278451" cy="2885438"/>
            <a:chOff x="892354" y="3758439"/>
            <a:chExt cx="4278451" cy="2171066"/>
          </a:xfrm>
        </p:grpSpPr>
        <p:pic>
          <p:nvPicPr>
            <p:cNvPr id="24" name="Picture 9">
              <a:extLst>
                <a:ext uri="{FF2B5EF4-FFF2-40B4-BE49-F238E27FC236}">
                  <a16:creationId xmlns:a16="http://schemas.microsoft.com/office/drawing/2014/main" xmlns=""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xmlns="" id="{0559723A-EAFC-45DD-8FDF-DB80597FA23E}"/>
                </a:ext>
              </a:extLst>
            </p:cNvPr>
            <p:cNvSpPr/>
            <p:nvPr/>
          </p:nvSpPr>
          <p:spPr>
            <a:xfrm>
              <a:off x="1265739" y="5401185"/>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Rounded Rectangular Callout 16">
            <a:extLst>
              <a:ext uri="{FF2B5EF4-FFF2-40B4-BE49-F238E27FC236}">
                <a16:creationId xmlns:a16="http://schemas.microsoft.com/office/drawing/2014/main" xmlns=""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xmlns=""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HÁT MẪ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99557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3029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297" y="0"/>
            <a:ext cx="6056671" cy="6858000"/>
          </a:xfrm>
          <a:prstGeom prst="rect">
            <a:avLst/>
          </a:prstGeom>
        </p:spPr>
      </p:pic>
    </p:spTree>
    <p:extLst>
      <p:ext uri="{BB962C8B-B14F-4D97-AF65-F5344CB8AC3E}">
        <p14:creationId xmlns:p14="http://schemas.microsoft.com/office/powerpoint/2010/main" val="1490428190"/>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76153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xmlns="" id="{7AD7AC80-407A-4298-842C-98E123F81B3B}"/>
              </a:ext>
            </a:extLst>
          </p:cNvPr>
          <p:cNvSpPr/>
          <p:nvPr/>
        </p:nvSpPr>
        <p:spPr>
          <a:xfrm>
            <a:off x="3052814" y="0"/>
            <a:ext cx="7698760"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0" cap="none" spc="0" normalizeH="0" baseline="0" noProof="0" dirty="0" err="1" smtClean="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tư</a:t>
            </a:r>
            <a:r>
              <a:rPr kumimoji="0" lang="en-US" altLang="zh-CN" sz="4000" b="0" i="0" u="none" strike="noStrike" kern="0" cap="none" spc="0" normalizeH="0" baseline="0" noProof="0" dirty="0" smtClean="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0" cap="none" spc="0" normalizeH="0" baseline="0" noProof="0" dirty="0" smtClean="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25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0" cap="none" spc="0" normalizeH="0" baseline="0" noProof="0" dirty="0" smtClean="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10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0" cap="none" spc="0" normalizeH="0" baseline="0" noProof="0" dirty="0" smtClean="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2023</a:t>
            </a:r>
            <a:endPar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endParaRPr>
          </a:p>
        </p:txBody>
      </p:sp>
      <p:pic>
        <p:nvPicPr>
          <p:cNvPr id="3" name="Picture 2">
            <a:extLst>
              <a:ext uri="{FF2B5EF4-FFF2-40B4-BE49-F238E27FC236}">
                <a16:creationId xmlns:a16="http://schemas.microsoft.com/office/drawing/2014/main" xmlns=""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6" name="Picture 5">
            <a:extLst>
              <a:ext uri="{FF2B5EF4-FFF2-40B4-BE49-F238E27FC236}">
                <a16:creationId xmlns:a16="http://schemas.microsoft.com/office/drawing/2014/main" xmlns="" id="{D62FDD66-32A6-4A2C-8C59-B83D36FE2ACA}"/>
              </a:ext>
            </a:extLst>
          </p:cNvPr>
          <p:cNvPicPr>
            <a:picLocks noChangeAspect="1"/>
          </p:cNvPicPr>
          <p:nvPr/>
        </p:nvPicPr>
        <p:blipFill>
          <a:blip r:embed="rId5"/>
          <a:stretch>
            <a:fillRect/>
          </a:stretch>
        </p:blipFill>
        <p:spPr>
          <a:xfrm>
            <a:off x="2648048" y="1978026"/>
            <a:ext cx="9254530" cy="1450974"/>
          </a:xfrm>
          <a:prstGeom prst="rect">
            <a:avLst/>
          </a:prstGeom>
        </p:spPr>
      </p:pic>
      <p:pic>
        <p:nvPicPr>
          <p:cNvPr id="4" name="Picture 3">
            <a:extLst>
              <a:ext uri="{FF2B5EF4-FFF2-40B4-BE49-F238E27FC236}">
                <a16:creationId xmlns:a16="http://schemas.microsoft.com/office/drawing/2014/main" xmlns="" id="{03A2D680-4D97-4A1E-9EEA-8B15C502E09B}"/>
              </a:ext>
            </a:extLst>
          </p:cNvPr>
          <p:cNvPicPr>
            <a:picLocks noChangeAspect="1"/>
          </p:cNvPicPr>
          <p:nvPr/>
        </p:nvPicPr>
        <p:blipFill>
          <a:blip r:embed="rId6"/>
          <a:stretch>
            <a:fillRect/>
          </a:stretch>
        </p:blipFill>
        <p:spPr>
          <a:xfrm>
            <a:off x="1328822" y="1434155"/>
            <a:ext cx="1664352" cy="1914310"/>
          </a:xfrm>
          <a:prstGeom prst="rect">
            <a:avLst/>
          </a:prstGeom>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88369617"/>
              </p:ext>
            </p:extLst>
          </p:nvPr>
        </p:nvGraphicFramePr>
        <p:xfrm>
          <a:off x="147482" y="2415730"/>
          <a:ext cx="10854814" cy="3999816"/>
        </p:xfrm>
        <a:graphic>
          <a:graphicData uri="http://schemas.openxmlformats.org/drawingml/2006/table">
            <a:tbl>
              <a:tblPr firstRow="1" bandRow="1">
                <a:tableStyleId>{5940675A-B579-460E-94D1-54222C63F5DA}</a:tableStyleId>
              </a:tblPr>
              <a:tblGrid>
                <a:gridCol w="4129550">
                  <a:extLst>
                    <a:ext uri="{9D8B030D-6E8A-4147-A177-3AD203B41FA5}">
                      <a16:colId xmlns:a16="http://schemas.microsoft.com/office/drawing/2014/main" xmlns="" val="52051293"/>
                    </a:ext>
                  </a:extLst>
                </a:gridCol>
                <a:gridCol w="6725264">
                  <a:extLst>
                    <a:ext uri="{9D8B030D-6E8A-4147-A177-3AD203B41FA5}">
                      <a16:colId xmlns:a16="http://schemas.microsoft.com/office/drawing/2014/main" xmlns="" val="3530318766"/>
                    </a:ext>
                  </a:extLst>
                </a:gridCol>
              </a:tblGrid>
              <a:tr h="999954">
                <a:tc>
                  <a:txBody>
                    <a:bodyPr/>
                    <a:lstStyle/>
                    <a:p>
                      <a:pPr algn="ctr"/>
                      <a:r>
                        <a:rPr lang="en-US" sz="4000" dirty="0" err="1" smtClean="0">
                          <a:latin typeface="Times New Roman" panose="02020603050405020304" pitchFamily="18" charset="0"/>
                          <a:cs typeface="Times New Roman" panose="02020603050405020304" pitchFamily="18" charset="0"/>
                        </a:rPr>
                        <a:t>Quan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sát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lớp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smtClean="0">
                          <a:latin typeface="Times New Roman" panose="02020603050405020304" pitchFamily="18" charset="0"/>
                          <a:cs typeface="Times New Roman" panose="02020603050405020304" pitchFamily="18" charset="0"/>
                        </a:rPr>
                        <a:t>Nhận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xét</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30699804"/>
                  </a:ext>
                </a:extLst>
              </a:tr>
              <a:tr h="999954">
                <a:tc>
                  <a:txBody>
                    <a:bodyPr/>
                    <a:lstStyle/>
                    <a:p>
                      <a:r>
                        <a:rPr lang="en-US" sz="4000" dirty="0" err="1" smtClean="0">
                          <a:latin typeface="Times New Roman" panose="02020603050405020304" pitchFamily="18" charset="0"/>
                          <a:cs typeface="Times New Roman" panose="02020603050405020304" pitchFamily="18" charset="0"/>
                        </a:rPr>
                        <a:t>Xanh</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91002307"/>
                  </a:ext>
                </a:extLst>
              </a:tr>
              <a:tr h="999954">
                <a:tc>
                  <a:txBody>
                    <a:bodyPr/>
                    <a:lstStyle/>
                    <a:p>
                      <a:r>
                        <a:rPr lang="en-US" sz="4000" dirty="0" err="1" smtClean="0">
                          <a:latin typeface="Times New Roman" panose="02020603050405020304" pitchFamily="18" charset="0"/>
                          <a:cs typeface="Times New Roman" panose="02020603050405020304" pitchFamily="18" charset="0"/>
                        </a:rPr>
                        <a:t>Sạch</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044611437"/>
                  </a:ext>
                </a:extLst>
              </a:tr>
              <a:tr h="999954">
                <a:tc>
                  <a:txBody>
                    <a:bodyPr/>
                    <a:lstStyle/>
                    <a:p>
                      <a:r>
                        <a:rPr lang="en-US" sz="4000" dirty="0" err="1" smtClean="0">
                          <a:latin typeface="Times New Roman" panose="02020603050405020304" pitchFamily="18" charset="0"/>
                          <a:cs typeface="Times New Roman" panose="02020603050405020304" pitchFamily="18" charset="0"/>
                        </a:rPr>
                        <a:t>Đẹp</a:t>
                      </a:r>
                      <a:endParaRPr lang="en-US" sz="4000" dirty="0">
                        <a:latin typeface="Times New Roman" panose="02020603050405020304" pitchFamily="18" charset="0"/>
                        <a:cs typeface="Times New Roman" panose="02020603050405020304" pitchFamily="18" charset="0"/>
                      </a:endParaRPr>
                    </a:p>
                  </a:txBody>
                  <a:tcPr/>
                </a:tc>
                <a:tc>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42236239"/>
                  </a:ext>
                </a:extLst>
              </a:tr>
            </a:tbl>
          </a:graphicData>
        </a:graphic>
      </p:graphicFrame>
      <p:sp>
        <p:nvSpPr>
          <p:cNvPr id="7" name="TextBox 6"/>
          <p:cNvSpPr txBox="1"/>
          <p:nvPr/>
        </p:nvSpPr>
        <p:spPr>
          <a:xfrm>
            <a:off x="1332271" y="1281134"/>
            <a:ext cx="5450531"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PHIẾU QUAN SÁT</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0"/>
            <a:ext cx="7338869" cy="923330"/>
          </a:xfrm>
          <a:prstGeom prst="rect">
            <a:avLst/>
          </a:prstGeom>
          <a:solidFill>
            <a:schemeClr val="accent1">
              <a:lumMod val="40000"/>
              <a:lumOff val="60000"/>
            </a:schemeClr>
          </a:solidFill>
        </p:spPr>
        <p:txBody>
          <a:bodyPr wrap="none" rtlCol="0">
            <a:spAutoFit/>
          </a:bodyPr>
          <a:lstStyle/>
          <a:p>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Cùng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ngắm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lớp</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mình</a:t>
            </a:r>
            <a:r>
              <a:rPr lang="en-US" sz="5400" b="1" dirty="0" smtClean="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325240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xmlns=""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xmlns=""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xmlns=""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xmlns=""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xmlns=""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xmlns="" id="{353F6C44-2603-4362-8BB1-2231FC468724}"/>
              </a:ext>
            </a:extLst>
          </p:cNvPr>
          <p:cNvGrpSpPr/>
          <p:nvPr/>
        </p:nvGrpSpPr>
        <p:grpSpPr>
          <a:xfrm rot="20863988">
            <a:off x="4866397" y="3029479"/>
            <a:ext cx="3402719" cy="2983484"/>
            <a:chOff x="283029" y="1746956"/>
            <a:chExt cx="4656642" cy="1527028"/>
          </a:xfrm>
        </p:grpSpPr>
        <p:grpSp>
          <p:nvGrpSpPr>
            <p:cNvPr id="19" name="Group 18">
              <a:extLst>
                <a:ext uri="{FF2B5EF4-FFF2-40B4-BE49-F238E27FC236}">
                  <a16:creationId xmlns:a16="http://schemas.microsoft.com/office/drawing/2014/main" xmlns=""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xmlns=""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xmlns="" id="{954531D4-770F-493C-B8F6-8401CEA5E6A0}"/>
                  </a:ext>
                </a:extLst>
              </p:cNvPr>
              <p:cNvSpPr/>
              <p:nvPr/>
            </p:nvSpPr>
            <p:spPr>
              <a:xfrm>
                <a:off x="1815699" y="4387765"/>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xmlns="" id="{5B27CD0E-BFFB-4D5C-AA52-97CFB7F2A7F4}"/>
                </a:ext>
              </a:extLst>
            </p:cNvPr>
            <p:cNvSpPr txBox="1"/>
            <p:nvPr/>
          </p:nvSpPr>
          <p:spPr>
            <a:xfrm>
              <a:off x="516100" y="2130996"/>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xmlns=""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xmlns=""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xmlns=""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xmlns=""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xmlns=""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231</Words>
  <Application>Microsoft Office PowerPoint</Application>
  <PresentationFormat>Custom</PresentationFormat>
  <Paragraphs>38</Paragraphs>
  <Slides>19</Slides>
  <Notes>4</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41</cp:revision>
  <dcterms:created xsi:type="dcterms:W3CDTF">2022-07-19T22:38:53Z</dcterms:created>
  <dcterms:modified xsi:type="dcterms:W3CDTF">2023-11-05T07:43:32Z</dcterms:modified>
</cp:coreProperties>
</file>