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56" r:id="rId7"/>
    <p:sldMasterId id="2147483768" r:id="rId8"/>
    <p:sldMasterId id="2147483780" r:id="rId9"/>
    <p:sldMasterId id="2147483792" r:id="rId10"/>
  </p:sldMasterIdLst>
  <p:notesMasterIdLst>
    <p:notesMasterId r:id="rId35"/>
  </p:notesMasterIdLst>
  <p:sldIdLst>
    <p:sldId id="267" r:id="rId11"/>
    <p:sldId id="582" r:id="rId12"/>
    <p:sldId id="589" r:id="rId13"/>
    <p:sldId id="587" r:id="rId14"/>
    <p:sldId id="591" r:id="rId15"/>
    <p:sldId id="593" r:id="rId16"/>
    <p:sldId id="580" r:id="rId17"/>
    <p:sldId id="553" r:id="rId18"/>
    <p:sldId id="556" r:id="rId19"/>
    <p:sldId id="563" r:id="rId20"/>
    <p:sldId id="557" r:id="rId21"/>
    <p:sldId id="562" r:id="rId22"/>
    <p:sldId id="286" r:id="rId23"/>
    <p:sldId id="601" r:id="rId24"/>
    <p:sldId id="560" r:id="rId25"/>
    <p:sldId id="574" r:id="rId26"/>
    <p:sldId id="570" r:id="rId27"/>
    <p:sldId id="569" r:id="rId28"/>
    <p:sldId id="268" r:id="rId29"/>
    <p:sldId id="269" r:id="rId30"/>
    <p:sldId id="564" r:id="rId31"/>
    <p:sldId id="599" r:id="rId32"/>
    <p:sldId id="603" r:id="rId33"/>
    <p:sldId id="60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8D33A72-905B-491B-A18C-E61EC003F350}">
          <p14:sldIdLst>
            <p14:sldId id="267"/>
            <p14:sldId id="582"/>
            <p14:sldId id="589"/>
            <p14:sldId id="587"/>
            <p14:sldId id="591"/>
            <p14:sldId id="593"/>
            <p14:sldId id="580"/>
            <p14:sldId id="553"/>
            <p14:sldId id="556"/>
            <p14:sldId id="563"/>
            <p14:sldId id="557"/>
            <p14:sldId id="562"/>
            <p14:sldId id="286"/>
            <p14:sldId id="601"/>
            <p14:sldId id="560"/>
            <p14:sldId id="574"/>
            <p14:sldId id="570"/>
            <p14:sldId id="569"/>
            <p14:sldId id="268"/>
            <p14:sldId id="269"/>
            <p14:sldId id="564"/>
            <p14:sldId id="599"/>
            <p14:sldId id="603"/>
            <p14:sldId id="606"/>
          </p14:sldIdLst>
        </p14:section>
        <p14:section name="Untitled Section" id="{9CD9E4FF-3C2A-4727-946E-1782AA45901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34ECBC"/>
    <a:srgbClr val="09288D"/>
    <a:srgbClr val="160412"/>
    <a:srgbClr val="45C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24" autoAdjust="0"/>
  </p:normalViewPr>
  <p:slideViewPr>
    <p:cSldViewPr>
      <p:cViewPr varScale="1">
        <p:scale>
          <a:sx n="82" d="100"/>
          <a:sy n="82" d="100"/>
        </p:scale>
        <p:origin x="33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CA5CE-176F-4C74-9470-2077D1554588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6C5E0-D06B-4900-9D96-4D1A9D4EC3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47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DB8CF31A-2577-71CD-0D76-30C88F2347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BCA90F76-1274-F83D-A704-6E1929788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SG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E20B4F66-9FA5-50EB-4AE8-B99D561B3E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514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12619-A97B-40AE-8D86-8BF274E7DB1B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514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0459B-87F4-47EF-A8A6-1B3E9F1049A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08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18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18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5003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544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E6D-3E6E-490C-AB8F-3C0DA3E1FBFE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FC4E96F-D351-499D-99B1-4A936ED79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E6D-3E6E-490C-AB8F-3C0DA3E1FBFE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E96F-D351-499D-99B1-4A936ED79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59E60-9BCE-D364-7461-C3558E39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D43BD-ABA3-4B49-9650-6851D54449A6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10C37-ABB2-B313-DCFD-152EEAFBD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A03C3-58FA-B615-453E-588D7A70D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A9ABA-35BD-4B60-8D70-1B3F24CA6C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7186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19018-64AC-54DC-02C9-9C82DC2F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97E3B-92D6-424E-B397-F0E099E174C8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97ED8-0C6C-6247-D086-EEF5B5504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298E3-0F12-CC3D-3EFB-6E715F8AC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754E1-8C60-4C0B-B787-EDD5AE37EF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9621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58DB8-6557-09A0-16ED-0E74246F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7AFDF-65AA-430A-8482-90E8DB8F37E8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2FCED-E521-8D86-2699-6E52F3090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10F20-54B8-EF40-4FE8-A7550F53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B4899-B867-496A-B282-4FCC4EAE12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4037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E89390-7315-05B1-3942-D1C7A37A6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6FF76-9E00-4E48-AA08-21C2AD483147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BAFA27-40B1-D8A8-16A1-B115AA29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7F2EED-16E1-364C-DE3C-8D2769D66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20221-0B4C-4B2C-A614-20B1BBF5BE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0997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18E7C48-ECFD-B03A-619A-2695F7EDA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78793-5342-4971-9A8C-182DA87344D8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7794CD9-CECC-C519-87F5-97692346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58694C-A912-A7CF-10AA-BD52F06A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A3A75-435F-412F-9872-AEF2B7A593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7389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19C3F5C-390C-AB24-2842-35AE8BF58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50C91-40BC-4C7E-A0AC-98CB84B05DFB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63D0D0-2004-3D78-ECEA-FBA0534BA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74E83DD-0B6D-6E03-A4CE-A1C4E095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78329-DAF2-44E3-B926-E96B7BC7E2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6899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CBED21F-E5CE-DF1C-50FA-A70DEC11D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B88F-1878-45B3-8604-7A0CB0D96968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9A46C5B-932A-8FAF-5FB3-35EF9200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FDFAD79-2E58-CF06-061A-09D77627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E2C80-FB05-4FEC-B9A2-EA794234FF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4197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A91549-4BE2-3A3F-DE80-FF5777BA3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2D8AE-0946-48FB-9197-068E02377A72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92F9A8-77FE-9A4E-5E9A-386B0A50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C3D76F-847B-B456-5A47-97B9EAE4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D989F-3D2F-4D60-A8F8-9F0C0A381B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7448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DE6103-1245-EA12-97DF-3E0D358E6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58A41-A0EE-4C09-8AE1-C476AC869144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9E98CA-B79B-FB15-2AEB-960BD5DF6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13C421-48EF-D074-3F72-CC6CB2335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2FB39-305D-4628-913E-4B3C0E905A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7088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BC98E-AE56-384B-58CF-E83DE3C99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14E30-682C-4DF7-BEDE-BDB5E68F97DF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0F4A3-FC8F-A8B1-8F7C-0B6365130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4E461-2CFC-5010-1247-5434648AF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A7867-167C-460B-A62A-E77F0C62D9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72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9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9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E6D-3E6E-490C-AB8F-3C0DA3E1FBFE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E96F-D351-499D-99B1-4A936ED79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83B2E-8230-CA3F-76D8-97D5EC5A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F5DD9-7DAE-44AF-A77C-8E3375382EBA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083B6-0534-C6C2-7843-8E356862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30254-86DF-BFE2-EC9C-76EB1AEF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09D13-3C63-4AD1-838A-1D86CAC2B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143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5002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534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61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16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1492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013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0" y="1316160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160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92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9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33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07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24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3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3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E6D-3E6E-490C-AB8F-3C0DA3E1FBFE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FC4E96F-D351-499D-99B1-4A936ED79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2039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12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9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9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88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5001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526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09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67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5535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26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0" y="1316152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152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91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80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38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0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E6D-3E6E-490C-AB8F-3C0DA3E1FBFE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E96F-D351-499D-99B1-4A936ED798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232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3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722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1462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842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9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9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541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5000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516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DA1BDDD-1344-4AB7-900D-58B13640A0E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686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41B89FF-D990-4D67-A9D5-F1B40CDBB11C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913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A0D3-D252-4A05-BB98-34F6C2F96B6E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6673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DFA5-5642-4A30-9820-4977C9E0826A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421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0" y="1316142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142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B4430FE7-6C23-4771-AAD1-7E149E22321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90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427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B951-C000-4D23-BE20-530013C7A1A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9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E6D-3E6E-490C-AB8F-3C0DA3E1FBFE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E96F-D351-499D-99B1-4A936ED79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BA6D-00F4-4304-8790-83E5653D1893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8368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222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3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C35D-1920-4EBE-93EB-E91AF23E04D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5243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F7CB-36EE-4CA0-B4DC-2C00ED34BCCA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176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B849-60F9-495A-A972-4F1EF6979D82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533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9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9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7F92-5384-4D59-B13D-164C3889AF5B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99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508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>
              <a:defRPr/>
            </a:pPr>
            <a:fld id="{AE20F465-527A-49DB-93B4-AD046F592A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507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>
              <a:defRPr/>
            </a:pPr>
            <a:fld id="{B23128A7-346A-4F23-9BD1-CEC20161027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795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F034A-A530-4BEC-9B8B-1CDA31A36F0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9009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34C66-0128-4B63-A426-C685864C797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282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0" y="1316134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134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pPr>
              <a:defRPr/>
            </a:pPr>
            <a:fld id="{8DD81944-44F3-4541-9AEE-6396804530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9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2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0" y="1316170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170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E6D-3E6E-490C-AB8F-3C0DA3E1FBFE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FC4E96F-D351-499D-99B1-4A936ED798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93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448ED-1A47-43D4-A196-370F5C2B4404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356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62CD0-7A4A-4B6E-B2BA-9D250451DE5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79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21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3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EEC5B-CFDF-4FF1-B2DD-AC502ABAAD1F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261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8A29E-CA3A-4CD1-8133-35D5ABDAA15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47076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FF793-D017-44A0-9F94-909E39B85A7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655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9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9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20377-08FE-4819-82E9-3283327E777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076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8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90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506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311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6292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2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E6D-3E6E-490C-AB8F-3C0DA3E1FBFE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E96F-D351-499D-99B1-4A936ED79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0" y="1316116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116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7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573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97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610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96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3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719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3204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113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9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9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120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4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54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DA1BDDD-1344-4AB7-900D-58B13640A0E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009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41B89FF-D990-4D67-A9D5-F1B40CDBB11C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248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A0D3-D252-4A05-BB98-34F6C2F96B6E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5944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E6D-3E6E-490C-AB8F-3C0DA3E1FBFE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E96F-D351-499D-99B1-4A936ED79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DFA5-5642-4A30-9820-4977C9E0826A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33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0" y="1316080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80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B4430FE7-6C23-4771-AAD1-7E149E22321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4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574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B951-C000-4D23-BE20-530013C7A1A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33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BA6D-00F4-4304-8790-83E5653D1893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6870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6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3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C35D-1920-4EBE-93EB-E91AF23E04D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923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F7CB-36EE-4CA0-B4DC-2C00ED34BCCA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52041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B849-60F9-495A-A972-4F1EF6979D82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333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9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9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7F92-5384-4D59-B13D-164C3889AF5B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485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2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34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960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6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25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3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E6D-3E6E-490C-AB8F-3C0DA3E1FBFE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E96F-D351-499D-99B1-4A936ED79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6059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218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0" y="1316060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60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2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756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074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535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4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3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065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61276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705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9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9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165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9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E6D-3E6E-490C-AB8F-3C0DA3E1FBFE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E96F-D351-499D-99B1-4A936ED798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839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7103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247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8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210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966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195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42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226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6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103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7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63BE6D-3E6E-490C-AB8F-3C0DA3E1FBFE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3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133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C4E96F-D351-499D-99B1-4A936ED798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103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811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E259485-4EFE-D80F-00BC-5851C78E4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SG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AE765AB-3A71-3A23-ADE0-F783B2159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SG"/>
              <a:t>Click to edit Master text styles</a:t>
            </a:r>
          </a:p>
          <a:p>
            <a:pPr lvl="1"/>
            <a:r>
              <a:rPr lang="en-US" altLang="en-SG"/>
              <a:t>Second level</a:t>
            </a:r>
          </a:p>
          <a:p>
            <a:pPr lvl="2"/>
            <a:r>
              <a:rPr lang="en-US" altLang="en-SG"/>
              <a:t>Third level</a:t>
            </a:r>
          </a:p>
          <a:p>
            <a:pPr lvl="3"/>
            <a:r>
              <a:rPr lang="en-US" altLang="en-SG"/>
              <a:t>Fourth level</a:t>
            </a:r>
          </a:p>
          <a:p>
            <a:pPr lvl="4"/>
            <a:r>
              <a:rPr lang="en-US" altLang="en-SG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C5EE7-2666-36FE-AD15-637F18D2E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532061-45D7-4C9A-9395-A9807BF4D80F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490CC-A6E1-DF80-5FAB-18D6D477B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F7DB5-4E51-D1D1-E694-9525CA575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E8C8243-9B30-4BA4-97E9-80FEC85690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24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102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7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3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123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102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810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22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101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7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3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115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101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81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8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10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7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3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105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10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809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4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99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7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3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97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99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808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8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97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7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3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79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97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806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7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94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7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3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43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94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802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0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92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7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3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23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92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800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4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6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8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11" Type="http://schemas.openxmlformats.org/officeDocument/2006/relationships/image" Target="../media/image30.gif"/><Relationship Id="rId5" Type="http://schemas.openxmlformats.org/officeDocument/2006/relationships/image" Target="../media/image25.png"/><Relationship Id="rId10" Type="http://schemas.openxmlformats.org/officeDocument/2006/relationships/image" Target="../media/image29.gif"/><Relationship Id="rId4" Type="http://schemas.openxmlformats.org/officeDocument/2006/relationships/image" Target="../media/image19.png"/><Relationship Id="rId9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40.wmf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10.bin"/><Relationship Id="rId2" Type="http://schemas.openxmlformats.org/officeDocument/2006/relationships/image" Target="../media/image32.jpeg"/><Relationship Id="rId16" Type="http://schemas.openxmlformats.org/officeDocument/2006/relationships/image" Target="../media/image39.wmf"/><Relationship Id="rId20" Type="http://schemas.openxmlformats.org/officeDocument/2006/relationships/image" Target="../media/image4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38.wmf"/><Relationship Id="rId22" Type="http://schemas.openxmlformats.org/officeDocument/2006/relationships/image" Target="../media/image4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4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52.w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5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11" Type="http://schemas.openxmlformats.org/officeDocument/2006/relationships/image" Target="../media/image12.png"/><Relationship Id="rId5" Type="http://schemas.openxmlformats.org/officeDocument/2006/relationships/image" Target="../media/image25.png"/><Relationship Id="rId10" Type="http://schemas.openxmlformats.org/officeDocument/2006/relationships/image" Target="../media/image30.gif"/><Relationship Id="rId4" Type="http://schemas.openxmlformats.org/officeDocument/2006/relationships/image" Target="../media/image19.png"/><Relationship Id="rId9" Type="http://schemas.openxmlformats.org/officeDocument/2006/relationships/image" Target="../media/image1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w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1.gif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zV025-166">
            <a:extLst>
              <a:ext uri="{FF2B5EF4-FFF2-40B4-BE49-F238E27FC236}">
                <a16:creationId xmlns:a16="http://schemas.microsoft.com/office/drawing/2014/main" id="{5E9F1BA3-6D5D-0D78-0703-678CAF824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5325"/>
            <a:ext cx="12192000" cy="824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30">
            <a:extLst>
              <a:ext uri="{FF2B5EF4-FFF2-40B4-BE49-F238E27FC236}">
                <a16:creationId xmlns:a16="http://schemas.microsoft.com/office/drawing/2014/main" id="{40450F08-BC60-CFC7-0D38-F47D7B4C76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71938" y="2154238"/>
            <a:ext cx="3509962" cy="58896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5714" b="1" i="1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</a:t>
            </a:r>
            <a:r>
              <a:rPr kumimoji="0" lang="en-SG" sz="5714" b="1" i="1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SG" sz="5714" b="1" i="1" u="none" strike="noStrike" kern="10" cap="none" spc="0" normalizeH="0" baseline="0" noProof="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WordArt 32">
            <a:extLst>
              <a:ext uri="{FF2B5EF4-FFF2-40B4-BE49-F238E27FC236}">
                <a16:creationId xmlns:a16="http://schemas.microsoft.com/office/drawing/2014/main" id="{7E747F20-A06D-5B8A-502F-0C5B2E4EE4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3124200"/>
            <a:ext cx="5715000" cy="11429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8163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714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Hàng</a:t>
            </a:r>
            <a:r>
              <a:rPr lang="en-US" sz="571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5714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của</a:t>
            </a:r>
            <a:r>
              <a:rPr lang="en-US" sz="571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5714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số</a:t>
            </a:r>
            <a:r>
              <a:rPr lang="en-US" sz="571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5714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thập</a:t>
            </a:r>
            <a:r>
              <a:rPr lang="en-US" sz="571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5714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phân</a:t>
            </a:r>
            <a:r>
              <a:rPr lang="en-US" sz="571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5714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đọc</a:t>
            </a:r>
            <a:r>
              <a:rPr lang="en-US" sz="571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5714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viết</a:t>
            </a:r>
            <a:r>
              <a:rPr lang="en-US" sz="571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5714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sô</a:t>
            </a:r>
            <a:r>
              <a:rPr lang="en-US" sz="571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5714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thập</a:t>
            </a:r>
            <a:r>
              <a:rPr lang="en-US" sz="571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5714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phân</a:t>
            </a:r>
            <a:r>
              <a:rPr lang="en-US" sz="571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(t1, 2)</a:t>
            </a:r>
            <a:endParaRPr kumimoji="0" lang="en-SG" sz="5714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Text Box 33">
            <a:extLst>
              <a:ext uri="{FF2B5EF4-FFF2-40B4-BE49-F238E27FC236}">
                <a16:creationId xmlns:a16="http://schemas.microsoft.com/office/drawing/2014/main" id="{A16FC119-BDCF-13A1-91EE-A23310516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819775"/>
            <a:ext cx="7353300" cy="733425"/>
          </a:xfrm>
          <a:prstGeom prst="rect">
            <a:avLst/>
          </a:prstGeom>
          <a:noFill/>
          <a:ln>
            <a:noFill/>
          </a:ln>
          <a:effectLst/>
        </p:spPr>
        <p:txBody>
          <a:bodyPr lIns="145127" tIns="72564" rIns="145127" bIns="72564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816376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9" b="1" i="0" u="none" strike="noStrike" kern="1200" cap="none" spc="0" normalizeH="0" baseline="0" noProof="0" dirty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GV: </a:t>
            </a:r>
            <a:r>
              <a:rPr kumimoji="0" lang="en-US" sz="3809" b="1" i="0" u="none" strike="noStrike" kern="1200" cap="none" spc="0" normalizeH="0" baseline="0" noProof="0" dirty="0" err="1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Nguyễn</a:t>
            </a:r>
            <a:r>
              <a:rPr kumimoji="0" lang="en-US" sz="3809" b="1" i="0" u="none" strike="noStrike" kern="1200" cap="none" spc="0" normalizeH="0" baseline="0" noProof="0" dirty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9" b="1" i="0" u="none" strike="noStrike" kern="1200" cap="none" spc="0" normalizeH="0" baseline="0" noProof="0" dirty="0" err="1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Thị</a:t>
            </a:r>
            <a:r>
              <a:rPr kumimoji="0" lang="en-US" sz="3809" b="1" i="0" u="none" strike="noStrike" kern="1200" cap="none" spc="0" normalizeH="0" baseline="0" noProof="0" dirty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9" b="1" i="0" u="none" strike="noStrike" kern="1200" cap="none" spc="0" normalizeH="0" baseline="0" noProof="0" dirty="0" err="1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Hồng</a:t>
            </a:r>
            <a:r>
              <a:rPr kumimoji="0" lang="en-US" sz="3809" b="1" i="0" u="none" strike="noStrike" kern="1200" cap="none" spc="0" normalizeH="0" baseline="0" noProof="0" dirty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Loan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img.loigiaihay.com/picture/2019/0925/b2-tr58-vnen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0853858" cy="265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3733800"/>
            <a:ext cx="11887200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09288D"/>
                </a:solidFill>
                <a:latin typeface="+mj-lt"/>
              </a:rPr>
              <a:t>a) Đọc và giải thích cho bạn nghe các ví dụ dưới đây :</a:t>
            </a:r>
          </a:p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Ví dụ 1: Trong số thập phân 273,591:</a:t>
            </a:r>
          </a:p>
          <a:p>
            <a:pPr algn="just"/>
            <a:r>
              <a:rPr lang="vi-VN" sz="2800" b="1" dirty="0">
                <a:solidFill>
                  <a:srgbClr val="09288D"/>
                </a:solidFill>
                <a:latin typeface="+mj-lt"/>
              </a:rPr>
              <a:t>- Phần nguyên gồm có:  2 trăm, 7 chục, 3 đơn vị.</a:t>
            </a:r>
          </a:p>
          <a:p>
            <a:pPr algn="just"/>
            <a:r>
              <a:rPr lang="vi-VN" sz="2800" b="1" dirty="0">
                <a:solidFill>
                  <a:srgbClr val="09288D"/>
                </a:solidFill>
                <a:latin typeface="+mj-lt"/>
              </a:rPr>
              <a:t>- Phần thập phân gồm có: 5 phần mười, 9 phần trăm, 1 phần nghìn.</a:t>
            </a:r>
          </a:p>
          <a:p>
            <a:pPr algn="just"/>
            <a:r>
              <a:rPr lang="vi-VN" sz="2800" b="1" dirty="0">
                <a:solidFill>
                  <a:srgbClr val="09288D"/>
                </a:solidFill>
                <a:latin typeface="+mj-lt"/>
              </a:rPr>
              <a:t>Số thập phân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273,591</a:t>
            </a:r>
            <a:r>
              <a:rPr lang="vi-VN" sz="2800" b="1" dirty="0">
                <a:solidFill>
                  <a:srgbClr val="09288D"/>
                </a:solidFill>
                <a:latin typeface="+mj-lt"/>
              </a:rPr>
              <a:t> đọc là: </a:t>
            </a:r>
            <a:r>
              <a:rPr lang="vi-VN" sz="2800" b="1" i="1" dirty="0">
                <a:solidFill>
                  <a:srgbClr val="FF0000"/>
                </a:solidFill>
                <a:latin typeface="+mj-lt"/>
              </a:rPr>
              <a:t>Hai trăm bảy mươi ba phẩy năm trăm chín mươi mốt</a:t>
            </a:r>
            <a:r>
              <a:rPr lang="vi-VN" sz="2800" b="1" dirty="0">
                <a:solidFill>
                  <a:srgbClr val="09288D"/>
                </a:solidFill>
                <a:latin typeface="+mj-lt"/>
              </a:rPr>
              <a:t>.</a:t>
            </a:r>
            <a:endParaRPr lang="en-US" sz="2800" b="1" dirty="0">
              <a:solidFill>
                <a:srgbClr val="09288D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971800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</a:rPr>
              <a:t>3</a:t>
            </a:r>
            <a:r>
              <a:rPr lang="en-US" sz="2400" b="1" dirty="0">
                <a:latin typeface="+mj-lt"/>
              </a:rPr>
              <a:t>. </a:t>
            </a:r>
            <a:r>
              <a:rPr lang="vi-VN" sz="2400" b="1" dirty="0">
                <a:latin typeface="+mj-lt"/>
              </a:rPr>
              <a:t>Thực hiện lần lượt các hoạt động sau</a:t>
            </a:r>
            <a:r>
              <a:rPr lang="en-US" sz="2400" b="1" dirty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6970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233" y="35579"/>
            <a:ext cx="10623043" cy="523220"/>
          </a:xfrm>
          <a:prstGeom prst="rect">
            <a:avLst/>
          </a:prstGeom>
          <a:solidFill>
            <a:srgbClr val="34ECBC"/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latin typeface="+mj-lt"/>
              </a:rPr>
              <a:t>3</a:t>
            </a:r>
            <a:r>
              <a:rPr lang="en-US" sz="2800" b="1" dirty="0">
                <a:latin typeface="+mj-lt"/>
              </a:rPr>
              <a:t>. </a:t>
            </a:r>
            <a:r>
              <a:rPr lang="vi-VN" sz="2800" b="1" dirty="0">
                <a:latin typeface="+mj-lt"/>
              </a:rPr>
              <a:t>Thực hiện lần lượt các hoạt động sau</a:t>
            </a:r>
            <a:r>
              <a:rPr lang="en-US" sz="2800" b="1" dirty="0">
                <a:latin typeface="+mj-lt"/>
              </a:rPr>
              <a:t>:</a:t>
            </a:r>
            <a:endParaRPr lang="en-US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235" y="558799"/>
            <a:ext cx="12072664" cy="200054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+mj-lt"/>
              </a:rPr>
              <a:t>            </a:t>
            </a:r>
            <a:r>
              <a:rPr lang="vi-VN" sz="2800" b="1" i="1" dirty="0">
                <a:solidFill>
                  <a:srgbClr val="FF0000"/>
                </a:solidFill>
                <a:latin typeface="+mj-lt"/>
              </a:rPr>
              <a:t>Ví dụ 2 :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Trong số thập phân 0,1892:</a:t>
            </a:r>
          </a:p>
          <a:p>
            <a:pPr algn="just"/>
            <a:r>
              <a:rPr lang="vi-VN" sz="2400" b="1" dirty="0">
                <a:solidFill>
                  <a:srgbClr val="09288D"/>
                </a:solidFill>
                <a:latin typeface="+mj-lt"/>
              </a:rPr>
              <a:t>- Phần nguyên gồm có:  0 đơn vị.</a:t>
            </a:r>
          </a:p>
          <a:p>
            <a:pPr algn="just"/>
            <a:r>
              <a:rPr lang="vi-VN" sz="2400" b="1" dirty="0">
                <a:solidFill>
                  <a:srgbClr val="09288D"/>
                </a:solidFill>
                <a:latin typeface="+mj-lt"/>
              </a:rPr>
              <a:t>- Phân thập phân gồm có: 1 phần mười, 8 phần trăm, 9 phần nghìn, 2 phần chục nghìn.</a:t>
            </a:r>
          </a:p>
          <a:p>
            <a:r>
              <a:rPr lang="vi-VN" sz="2400" b="1" dirty="0">
                <a:solidFill>
                  <a:srgbClr val="09288D"/>
                </a:solidFill>
                <a:latin typeface="+mj-lt"/>
              </a:rPr>
              <a:t>Số thập phân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0,1892</a:t>
            </a:r>
            <a:r>
              <a:rPr lang="vi-VN" sz="2400" b="1" dirty="0">
                <a:solidFill>
                  <a:srgbClr val="09288D"/>
                </a:solidFill>
                <a:latin typeface="+mj-lt"/>
              </a:rPr>
              <a:t> đọc là: 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Không phẩy một nghìn tám trăm chín mươi hai.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391863"/>
              </p:ext>
            </p:extLst>
          </p:nvPr>
        </p:nvGraphicFramePr>
        <p:xfrm>
          <a:off x="335360" y="2925076"/>
          <a:ext cx="11449269" cy="2906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2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21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21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21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721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17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---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07368" y="3542718"/>
            <a:ext cx="26140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thập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513112" y="3070022"/>
            <a:ext cx="99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</a:t>
            </a: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</a:rPr>
              <a:t>ă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737248" y="3107491"/>
            <a:ext cx="99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chục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4871951" y="3107491"/>
            <a:ext cx="10854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đ</a:t>
            </a: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</a:rPr>
              <a:t>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vị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6834299" y="2996955"/>
            <a:ext cx="99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m</a:t>
            </a: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</a:rPr>
              <a:t>ư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ời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8201744" y="2996955"/>
            <a:ext cx="99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</a:t>
            </a: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</a:rPr>
              <a:t>ă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9336360" y="2996955"/>
            <a:ext cx="99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nghìn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0578008" y="2996952"/>
            <a:ext cx="990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chục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nghìn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35360" y="4797284"/>
            <a:ext cx="18722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0,1892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147911" y="4887664"/>
            <a:ext cx="533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7062899" y="4902076"/>
            <a:ext cx="533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6084268" y="4871251"/>
            <a:ext cx="533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168575" y="4895800"/>
            <a:ext cx="533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9608735" y="4895800"/>
            <a:ext cx="533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10963200" y="4903603"/>
            <a:ext cx="533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360" y="6093296"/>
            <a:ext cx="11405709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09288D"/>
                </a:solidFill>
                <a:latin typeface="+mj-lt"/>
              </a:rPr>
              <a:t>b) Nêu cách đọc, cách viết số thập phân.</a:t>
            </a:r>
            <a:endParaRPr lang="en-US" sz="2800" b="1" i="1" dirty="0">
              <a:solidFill>
                <a:srgbClr val="09288D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1811" y="138355"/>
            <a:ext cx="6096000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vi-VN" sz="2400" b="1" dirty="0">
                <a:solidFill>
                  <a:srgbClr val="09288D"/>
                </a:solidFill>
                <a:latin typeface="+mj-lt"/>
              </a:rPr>
              <a:t>3</a:t>
            </a:r>
            <a:r>
              <a:rPr lang="en-US" sz="2400" b="1" dirty="0">
                <a:solidFill>
                  <a:srgbClr val="09288D"/>
                </a:solidFill>
                <a:latin typeface="+mj-lt"/>
              </a:rPr>
              <a:t>. </a:t>
            </a:r>
            <a:r>
              <a:rPr lang="vi-VN" sz="2400" b="1" dirty="0">
                <a:solidFill>
                  <a:srgbClr val="09288D"/>
                </a:solidFill>
                <a:latin typeface="+mj-lt"/>
              </a:rPr>
              <a:t>Thực hiện lần lượt các hoạt động sau</a:t>
            </a:r>
            <a:r>
              <a:rPr lang="en-US" sz="2400" b="1" dirty="0">
                <a:solidFill>
                  <a:srgbClr val="09288D"/>
                </a:solidFill>
                <a:latin typeface="+mj-lt"/>
              </a:rPr>
              <a:t>:</a:t>
            </a:r>
            <a:endParaRPr lang="en-US" sz="2400" dirty="0">
              <a:solidFill>
                <a:srgbClr val="09288D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" y="-27384"/>
            <a:ext cx="1117833" cy="7928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33600" y="620688"/>
            <a:ext cx="6124213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9288D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b="1" i="1" dirty="0" err="1">
                <a:solidFill>
                  <a:srgbClr val="09288D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i="1" dirty="0">
                <a:solidFill>
                  <a:srgbClr val="0928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9288D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i="1" dirty="0">
                <a:solidFill>
                  <a:srgbClr val="0928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9288D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i="1" dirty="0">
                <a:solidFill>
                  <a:srgbClr val="09288D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i="1" dirty="0" err="1">
                <a:solidFill>
                  <a:srgbClr val="09288D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>
                <a:solidFill>
                  <a:srgbClr val="09288D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5" name="Rectangle 4"/>
          <p:cNvSpPr/>
          <p:nvPr/>
        </p:nvSpPr>
        <p:spPr>
          <a:xfrm>
            <a:off x="191395" y="1151582"/>
            <a:ext cx="11809313" cy="230832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9288D"/>
                </a:solidFill>
                <a:latin typeface="+mj-lt"/>
              </a:rPr>
              <a:t>- </a:t>
            </a:r>
            <a:r>
              <a:rPr lang="vi-VN" sz="2400" b="1" dirty="0">
                <a:solidFill>
                  <a:srgbClr val="09288D"/>
                </a:solidFill>
                <a:latin typeface="+mj-lt"/>
              </a:rPr>
              <a:t>Muốn đọc một số thập phân,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ta đọc lần lượt từ hàng cao đến hàng thấp: trước hết đọc phần nguyên, đọc dấu “phẩy”, sau đó đọc phần thập phân.</a:t>
            </a:r>
            <a:br>
              <a:rPr lang="vi-VN" sz="2400" b="1" dirty="0">
                <a:solidFill>
                  <a:srgbClr val="FF0000"/>
                </a:solidFill>
                <a:latin typeface="+mj-lt"/>
              </a:rPr>
            </a:br>
            <a:r>
              <a:rPr lang="vi-VN" sz="2400" b="1" dirty="0">
                <a:solidFill>
                  <a:srgbClr val="09288D"/>
                </a:solidFill>
                <a:latin typeface="+mj-lt"/>
              </a:rPr>
              <a:t>- Muốn viết một số thập phân,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ta viết lần lượt từ hàng cao đến hàng thấp: trước hết viết phần nguyên, viết dấu “phẩy”, sau đó viết phần thập phân.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395" y="3877060"/>
            <a:ext cx="11809313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i="1" dirty="0">
                <a:latin typeface="+mj-lt"/>
              </a:rPr>
              <a:t>d</a:t>
            </a:r>
            <a:r>
              <a:rPr lang="vi-VN" sz="2800" b="1" i="1" dirty="0">
                <a:solidFill>
                  <a:srgbClr val="9900FF"/>
                </a:solidFill>
                <a:latin typeface="+mj-lt"/>
              </a:rPr>
              <a:t>) Lấy ví dụ minh họa cách đọc số thập phân, cách viết số thập phân em vừa học.</a:t>
            </a:r>
            <a:endParaRPr lang="en-US" sz="2800" b="1" i="1" dirty="0">
              <a:solidFill>
                <a:srgbClr val="9900FF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581" y="4797152"/>
            <a:ext cx="11786247" cy="1815882"/>
          </a:xfrm>
          <a:prstGeom prst="rect">
            <a:avLst/>
          </a:prstGeom>
          <a:solidFill>
            <a:srgbClr val="34ECBC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9288D"/>
                </a:solidFill>
                <a:latin typeface="+mj-lt"/>
              </a:rPr>
              <a:t>- Số thập phân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68,25</a:t>
            </a:r>
            <a:r>
              <a:rPr lang="vi-VN" sz="2800" b="1" dirty="0">
                <a:solidFill>
                  <a:srgbClr val="09288D"/>
                </a:solidFill>
                <a:latin typeface="+mj-lt"/>
              </a:rPr>
              <a:t> đọc là</a:t>
            </a:r>
            <a:r>
              <a:rPr lang="en-US" sz="2800" b="1" dirty="0">
                <a:solidFill>
                  <a:srgbClr val="09288D"/>
                </a:solidFill>
                <a:latin typeface="+mj-lt"/>
              </a:rPr>
              <a:t>:</a:t>
            </a:r>
            <a:r>
              <a:rPr lang="vi-VN" sz="2800" b="1" dirty="0">
                <a:solidFill>
                  <a:srgbClr val="09288D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S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áu mươi tám phẩy hai mươi lăm</a:t>
            </a:r>
            <a:r>
              <a:rPr lang="vi-VN" sz="2800" b="1" dirty="0">
                <a:solidFill>
                  <a:srgbClr val="09288D"/>
                </a:solidFill>
                <a:latin typeface="+mj-lt"/>
              </a:rPr>
              <a:t>.</a:t>
            </a:r>
            <a:br>
              <a:rPr lang="vi-VN" sz="2800" b="1" dirty="0">
                <a:solidFill>
                  <a:srgbClr val="09288D"/>
                </a:solidFill>
                <a:latin typeface="+mj-lt"/>
              </a:rPr>
            </a:br>
            <a:r>
              <a:rPr lang="vi-VN" sz="2800" b="1" dirty="0">
                <a:solidFill>
                  <a:srgbClr val="09288D"/>
                </a:solidFill>
                <a:latin typeface="+mj-lt"/>
              </a:rPr>
              <a:t>- Số thập phân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0,792</a:t>
            </a:r>
            <a:r>
              <a:rPr lang="vi-VN" sz="2800" b="1" dirty="0">
                <a:solidFill>
                  <a:srgbClr val="09288D"/>
                </a:solidFill>
                <a:latin typeface="+mj-lt"/>
              </a:rPr>
              <a:t> đọc là</a:t>
            </a:r>
            <a:r>
              <a:rPr lang="en-US" sz="2800" b="1" dirty="0">
                <a:solidFill>
                  <a:srgbClr val="09288D"/>
                </a:solidFill>
                <a:latin typeface="+mj-lt"/>
              </a:rPr>
              <a:t>:</a:t>
            </a:r>
            <a:r>
              <a:rPr lang="vi-VN" sz="2800" b="1" dirty="0">
                <a:solidFill>
                  <a:srgbClr val="09288D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hông phẩy bảy trăm chín mươi hai</a:t>
            </a:r>
            <a:r>
              <a:rPr lang="vi-VN" sz="2800" b="1" dirty="0">
                <a:solidFill>
                  <a:srgbClr val="09288D"/>
                </a:solidFill>
                <a:latin typeface="+mj-lt"/>
              </a:rPr>
              <a:t>.</a:t>
            </a:r>
            <a:br>
              <a:rPr lang="vi-VN" sz="2800" b="1" dirty="0">
                <a:solidFill>
                  <a:srgbClr val="09288D"/>
                </a:solidFill>
                <a:latin typeface="+mj-lt"/>
              </a:rPr>
            </a:br>
            <a:r>
              <a:rPr lang="vi-VN" sz="2800" b="1" dirty="0">
                <a:solidFill>
                  <a:srgbClr val="09288D"/>
                </a:solidFill>
                <a:latin typeface="+mj-lt"/>
              </a:rPr>
              <a:t>- Số thập phân gồm có: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năm đơn vị, tám phần mười </a:t>
            </a:r>
            <a:r>
              <a:rPr lang="vi-VN" sz="2800" b="1" dirty="0">
                <a:solidFill>
                  <a:srgbClr val="09288D"/>
                </a:solidFill>
                <a:latin typeface="+mj-lt"/>
              </a:rPr>
              <a:t>được viết là</a:t>
            </a:r>
            <a:r>
              <a:rPr lang="en-US" sz="2800" b="1" dirty="0">
                <a:solidFill>
                  <a:srgbClr val="09288D"/>
                </a:solidFill>
                <a:latin typeface="+mj-lt"/>
              </a:rPr>
              <a:t>: </a:t>
            </a:r>
            <a:r>
              <a:rPr lang="vi-VN" sz="2800" b="1" dirty="0">
                <a:solidFill>
                  <a:srgbClr val="09288D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5,8.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697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438400" y="2667000"/>
            <a:ext cx="2819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latin typeface="VNI-Times" pitchFamily="2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latin typeface="VNI-Times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2399" y="2057400"/>
            <a:ext cx="12039603" cy="452023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vi-VN" sz="2400" b="1" dirty="0">
                <a:solidFill>
                  <a:srgbClr val="00B050"/>
                </a:solidFill>
                <a:latin typeface="+mj-lt"/>
              </a:rPr>
              <a:t>- Số thập phân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549,8012</a:t>
            </a:r>
            <a:r>
              <a:rPr lang="vi-VN" sz="2400" b="1" dirty="0">
                <a:solidFill>
                  <a:srgbClr val="00B050"/>
                </a:solidFill>
                <a:latin typeface="+mj-lt"/>
              </a:rPr>
              <a:t> đọc là: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Năm trăm bốn mươi chín phẩy tám nghìn không trăm mười hai</a:t>
            </a:r>
            <a:r>
              <a:rPr lang="vi-VN" sz="2400" b="1" dirty="0">
                <a:solidFill>
                  <a:srgbClr val="00B050"/>
                </a:solidFill>
                <a:latin typeface="+mj-lt"/>
              </a:rPr>
              <a:t>. (Số thập phân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549, 8012 </a:t>
            </a:r>
            <a:r>
              <a:rPr lang="vi-VN" sz="2400" b="1" dirty="0">
                <a:solidFill>
                  <a:srgbClr val="00B050"/>
                </a:solidFill>
                <a:latin typeface="+mj-lt"/>
              </a:rPr>
              <a:t>có phần nguyên là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549</a:t>
            </a:r>
            <a:r>
              <a:rPr lang="vi-VN" sz="24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đơn vị </a:t>
            </a:r>
            <a:r>
              <a:rPr lang="vi-VN" sz="2400" b="1" dirty="0">
                <a:solidFill>
                  <a:srgbClr val="00B050"/>
                </a:solidFill>
                <a:latin typeface="+mj-lt"/>
              </a:rPr>
              <a:t>và phần thập phân là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8012 phần chục nghìn.)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FF0000"/>
                </a:solidFill>
                <a:latin typeface="+mj-lt"/>
              </a:rPr>
              <a:t>+  Phần nguyên </a:t>
            </a:r>
            <a:r>
              <a:rPr lang="vi-VN" sz="2400" b="1" kern="0" dirty="0">
                <a:solidFill>
                  <a:srgbClr val="FF0000"/>
                </a:solidFill>
              </a:rPr>
              <a:t>gồm có: 5 trăm, 4 chục, 9 đơn vị.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2400" b="1" kern="0" dirty="0">
                <a:solidFill>
                  <a:srgbClr val="FF0000"/>
                </a:solidFill>
              </a:rPr>
              <a:t>+ Phần thập phân gồm có: 8 phần mười, 0 phần trăm, 1 phần nghìn, 2 phần chục nghìn.</a:t>
            </a:r>
            <a:endParaRPr lang="vi-VN" sz="2400" b="1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vi-VN" sz="2000" b="1" dirty="0">
                <a:solidFill>
                  <a:srgbClr val="00B050"/>
                </a:solidFill>
                <a:latin typeface="+mj-lt"/>
              </a:rPr>
              <a:t>- Quan hệ giữa các đơn vị của hai hàng liền nhau:</a:t>
            </a:r>
          </a:p>
          <a:p>
            <a:r>
              <a:rPr lang="vi-VN" sz="2000" b="1" dirty="0">
                <a:solidFill>
                  <a:srgbClr val="09288D"/>
                </a:solidFill>
                <a:latin typeface="+mj-lt"/>
              </a:rPr>
              <a:t>+) Mỗi đơn vị của một hàng bằng 10 đơn vị của hàng thấp hơn liền sau.</a:t>
            </a:r>
          </a:p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rgbClr val="09288D"/>
                </a:solidFill>
                <a:latin typeface="+mj-lt"/>
              </a:rPr>
              <a:t>+) Mỗi đơn vị của một hàng bằng  </a:t>
            </a:r>
            <a:r>
              <a:rPr lang="en-US" sz="2000" b="1" dirty="0">
                <a:solidFill>
                  <a:srgbClr val="09288D"/>
                </a:solidFill>
                <a:latin typeface="+mj-lt"/>
              </a:rPr>
              <a:t>   </a:t>
            </a:r>
            <a:r>
              <a:rPr lang="vi-VN" sz="2000" b="1" dirty="0">
                <a:solidFill>
                  <a:srgbClr val="09288D"/>
                </a:solidFill>
                <a:latin typeface="+mj-lt"/>
              </a:rPr>
              <a:t>  (hay 0,1) đơn vị của hàng cao hơn liền trước.</a:t>
            </a:r>
          </a:p>
          <a:p>
            <a:pPr>
              <a:lnSpc>
                <a:spcPct val="150000"/>
              </a:lnSpc>
            </a:pPr>
            <a:br>
              <a:rPr lang="vi-VN" sz="2400" dirty="0">
                <a:solidFill>
                  <a:srgbClr val="FF0000"/>
                </a:solidFill>
                <a:latin typeface="+mj-lt"/>
              </a:rPr>
            </a:br>
            <a:br>
              <a:rPr lang="vi-VN" sz="2400" dirty="0">
                <a:solidFill>
                  <a:srgbClr val="FF0000"/>
                </a:solidFill>
                <a:latin typeface="+mj-lt"/>
              </a:rPr>
            </a:b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981200" y="3048000"/>
            <a:ext cx="7391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037735" y="4495800"/>
            <a:ext cx="807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  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636" y="1120350"/>
            <a:ext cx="11980528" cy="872884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533400"/>
            <a:ext cx="12024104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B050"/>
                </a:solidFill>
                <a:latin typeface="+mj-lt"/>
              </a:rPr>
              <a:t>4</a:t>
            </a:r>
            <a:r>
              <a:rPr lang="en-US" sz="2400" b="1" dirty="0">
                <a:solidFill>
                  <a:srgbClr val="00B050"/>
                </a:solidFill>
                <a:latin typeface="+mj-lt"/>
              </a:rPr>
              <a:t>. </a:t>
            </a:r>
            <a:r>
              <a:rPr lang="vi-VN" sz="2400" b="1" dirty="0">
                <a:solidFill>
                  <a:srgbClr val="00B050"/>
                </a:solidFill>
                <a:latin typeface="+mj-lt"/>
              </a:rPr>
              <a:t>Đọc số thập phân</a:t>
            </a:r>
            <a:r>
              <a:rPr lang="en-US" sz="2400" b="1" dirty="0">
                <a:solidFill>
                  <a:srgbClr val="00B050"/>
                </a:solidFill>
                <a:latin typeface="+mj-lt"/>
              </a:rPr>
              <a:t>: </a:t>
            </a:r>
            <a:r>
              <a:rPr lang="vi-VN" sz="2400" b="1" dirty="0">
                <a:solidFill>
                  <a:srgbClr val="00B050"/>
                </a:solidFill>
                <a:latin typeface="+mj-lt"/>
              </a:rPr>
              <a:t> 549,8012.</a:t>
            </a:r>
            <a:r>
              <a:rPr lang="vi-VN" sz="2400" dirty="0">
                <a:solidFill>
                  <a:srgbClr val="00B050"/>
                </a:solidFill>
                <a:latin typeface="+mj-lt"/>
              </a:rPr>
              <a:t> </a:t>
            </a:r>
          </a:p>
          <a:p>
            <a:r>
              <a:rPr lang="vi-VN" sz="2400" b="1" dirty="0">
                <a:solidFill>
                  <a:srgbClr val="09288D"/>
                </a:solidFill>
                <a:latin typeface="+mj-lt"/>
              </a:rPr>
              <a:t>       Nêu phần nguyên, phần thập phân và mối quan hệ giữa các đơn vị của hai hàng liền nhau trong số thập phân đó.</a:t>
            </a:r>
            <a:endParaRPr lang="en-US" sz="2400" b="1" dirty="0">
              <a:solidFill>
                <a:srgbClr val="09288D"/>
              </a:solidFill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359490"/>
              </p:ext>
            </p:extLst>
          </p:nvPr>
        </p:nvGraphicFramePr>
        <p:xfrm>
          <a:off x="4267200" y="5486400"/>
          <a:ext cx="360040" cy="621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1" name="Equation" r:id="rId2" imgW="228600" imgH="457200" progId="">
                  <p:embed/>
                </p:oleObj>
              </mc:Choice>
              <mc:Fallback>
                <p:oleObj name="Equation" r:id="rId2" imgW="228600" imgH="457200" progId="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486400"/>
                        <a:ext cx="360040" cy="6218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75274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285323" y="1859049"/>
            <a:ext cx="2721796" cy="24322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041">
            <a:off x="2351420" y="415555"/>
            <a:ext cx="1682499" cy="1454890"/>
          </a:xfrm>
          <a:prstGeom prst="rect">
            <a:avLst/>
          </a:prstGeom>
        </p:spPr>
      </p:pic>
      <p:pic>
        <p:nvPicPr>
          <p:cNvPr id="35" name="图片 34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984" y="3867188"/>
            <a:ext cx="12205335" cy="3049905"/>
          </a:xfrm>
          <a:prstGeom prst="rect">
            <a:avLst/>
          </a:prstGeom>
        </p:spPr>
      </p:pic>
      <p:pic>
        <p:nvPicPr>
          <p:cNvPr id="52" name="图片 51" descr="36f9a2a7dc2088575b3175c2c9b2462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84055" y="4728845"/>
            <a:ext cx="3908425" cy="206121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77" y="4800638"/>
            <a:ext cx="1163955" cy="1918335"/>
          </a:xfrm>
          <a:prstGeom prst="rect">
            <a:avLst/>
          </a:prstGeom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2133624" y="1600200"/>
            <a:ext cx="8838297" cy="3352800"/>
          </a:xfrm>
          <a:prstGeom prst="rect">
            <a:avLst/>
          </a:prstGeom>
        </p:spPr>
        <p:txBody>
          <a:bodyPr wrap="none" lIns="91397" tIns="45699" rIns="91397" bIns="45699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defTabSz="9139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HOẠT ĐỘNG THỰC HÀNH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8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5191851" y="141961"/>
            <a:ext cx="2721796" cy="2432210"/>
          </a:xfrm>
          <a:prstGeom prst="rect">
            <a:avLst/>
          </a:prstGeom>
        </p:spPr>
      </p:pic>
      <p:pic>
        <p:nvPicPr>
          <p:cNvPr id="9" name="Picture 11" descr="Dove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6" y="1143025"/>
            <a:ext cx="2235200" cy="9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Dove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173" y="1751041"/>
            <a:ext cx="223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ove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609600"/>
            <a:ext cx="243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17463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3" name="Picture 12" descr="Book-09-jun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435">
            <a:off x="6663213" y="3648023"/>
            <a:ext cx="2589704" cy="121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Day hoa 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927" y="145503"/>
            <a:ext cx="1194424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Flash Lang hoa dep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159" y="-36871"/>
            <a:ext cx="2079064" cy="117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293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6 0.01134 L -0.01446 0.01134 C -0.025 0.01852 -0.0168 0.01134 -0.02227 0.01898 C -0.02357 0.02083 -0.02513 0.02222 -0.02657 0.02407 L -0.02865 0.02662 C -0.03138 0.03634 -0.02826 0.02708 -0.03295 0.03541 C -0.03529 0.03958 -0.03347 0.03912 -0.03568 0.04421 C -0.03698 0.04699 -0.03881 0.04861 -0.03998 0.05162 C -0.04649 0.06898 -0.03972 0.05115 -0.04493 0.06435 C -0.04545 0.06551 -0.04571 0.06713 -0.04636 0.06805 C -0.04714 0.06921 -0.04818 0.06967 -0.04922 0.0706 C -0.05065 0.08102 -0.04857 0.07106 -0.05196 0.07801 C -0.05521 0.08472 -0.05365 0.08495 -0.0569 0.08935 C -0.05834 0.0912 -0.0612 0.09444 -0.0612 0.09444 C -0.06329 0.1 -0.06498 0.10555 -0.06823 0.10949 C -0.06901 0.11041 -0.06967 0.11134 -0.07045 0.11203 C -0.07136 0.11296 -0.0724 0.11342 -0.07318 0.11458 C -0.07409 0.11551 -0.07461 0.11713 -0.07539 0.11828 C -0.07605 0.11921 -0.07683 0.1199 -0.07748 0.12083 C -0.07826 0.12199 -0.07878 0.12361 -0.07956 0.12453 C -0.08099 0.12639 -0.08243 0.12801 -0.08386 0.12963 C -0.08646 0.13264 -0.08842 0.13541 -0.09167 0.13727 L -0.09375 0.13842 C -0.09558 0.14166 -0.09753 0.14583 -0.10013 0.14722 L -0.10222 0.14861 C -0.10756 0.15486 -0.10105 0.14676 -0.10651 0.15486 C -0.10808 0.15717 -0.11003 0.1581 -0.11146 0.16111 C -0.11263 0.16342 -0.11433 0.16875 -0.11433 0.16875 C -0.11446 0.17152 -0.11472 0.17453 -0.11498 0.17754 C -0.11524 0.18009 -0.11563 0.1824 -0.11563 0.18495 C -0.11563 0.20092 -0.11563 0.21689 -0.11498 0.23287 C -0.11485 0.23472 -0.11394 0.23611 -0.11355 0.23796 C -0.11329 0.23912 -0.11315 0.24051 -0.11289 0.24166 C -0.11198 0.24514 -0.1099 0.25208 -0.1086 0.25416 C -0.10717 0.25671 -0.10599 0.25972 -0.10443 0.2618 C -0.10365 0.2625 -0.103 0.26365 -0.10222 0.26435 C -0.10118 0.26527 -0.09987 0.26597 -0.0987 0.26689 C -0.09805 0.26736 -0.09727 0.26736 -0.09662 0.26805 C -0.09584 0.26875 -0.09519 0.2699 -0.0944 0.2706 C -0.09349 0.27152 -0.09037 0.27268 -0.08946 0.27314 C -0.08881 0.27384 -0.08815 0.275 -0.08737 0.27569 C -0.08659 0.27615 -0.08164 0.27801 -0.08099 0.27801 C -0.07956 0.27847 -0.07813 0.27893 -0.07683 0.27939 C -0.07513 0.27986 -0.07201 0.28171 -0.07045 0.28194 C -0.06094 0.28264 -0.05157 0.28264 -0.04206 0.2831 C -0.03789 0.28356 -0.0336 0.28379 -0.0293 0.28449 C -0.02435 0.28518 -0.02539 0.28611 -0.02019 0.28819 C -0.01849 0.28889 -0.0168 0.28912 -0.01524 0.28935 C -0.01381 0.29027 -0.01237 0.2912 -0.01094 0.29189 C -0.00873 0.29305 -0.00365 0.29421 -0.0017 0.29444 C 0.00416 0.29514 0.01002 0.29537 0.01588 0.29583 C 0.01836 0.29652 0.01992 0.29699 0.02226 0.29814 C 0.02304 0.29861 0.02369 0.2993 0.02448 0.29953 C 0.0263 0.3 0.02825 0.30023 0.03007 0.30069 C 0.03203 0.30139 0.03385 0.30277 0.0358 0.30324 C 0.03724 0.3037 0.03854 0.30393 0.03997 0.30463 C 0.04101 0.30486 0.04192 0.30555 0.04283 0.30578 C 0.04453 0.30625 0.04609 0.30648 0.04778 0.30694 C 0.04895 0.3074 0.05013 0.30787 0.0513 0.30833 C 0.05273 0.30879 0.05416 0.30926 0.0556 0.30949 C 0.06054 0.3125 0.05455 0.30926 0.06406 0.31203 C 0.06484 0.31227 0.06549 0.31296 0.06614 0.31342 C 0.06757 0.31389 0.06901 0.31412 0.07044 0.31458 C 0.07109 0.31504 0.07187 0.31597 0.07252 0.31597 C 0.08489 0.31597 0.0776 0.31574 0.0832 0.31342 C 0.09075 0.30995 0.08268 0.31458 0.09023 0.30949 C 0.09101 0.30902 0.09166 0.30879 0.09231 0.30833 C 0.09362 0.30717 0.09479 0.30578 0.09596 0.30463 C 0.09661 0.3037 0.09726 0.30277 0.09804 0.30208 C 0.10026 0.3 0.10364 0.3 0.10586 0.29953 C 0.10703 0.29907 0.1082 0.29861 0.10937 0.29814 C 0.11119 0.29745 0.11315 0.29629 0.11497 0.29583 L 0.11992 0.29444 C 0.1207 0.29398 0.12135 0.29352 0.12213 0.29328 C 0.12395 0.29236 0.12591 0.29166 0.12773 0.29074 C 0.12968 0.28958 0.13632 0.28495 0.13841 0.2831 C 0.14075 0.28102 0.14531 0.27615 0.14752 0.27314 C 0.15104 0.26852 0.14948 0.27037 0.15247 0.26689 C 0.15299 0.26551 0.15351 0.26435 0.1539 0.26296 C 0.15468 0.26134 0.15573 0.25995 0.15612 0.2581 C 0.15703 0.25139 0.15742 0.23796 0.15742 0.23796 C 0.15729 0.21944 0.15677 0.20092 0.15677 0.1824 C 0.15677 0.11875 0.15416 0.1375 0.15885 0.10833 C 0.15911 0.10416 0.15911 0.09977 0.15963 0.0956 C 0.15989 0.09305 0.16054 0.09074 0.16106 0.08819 C 0.16198 0.08287 0.16132 0.08541 0.16315 0.08055 L 0.16523 0.06921 C 0.16549 0.06805 0.16562 0.06666 0.16601 0.06551 C 0.1664 0.06435 0.16705 0.06319 0.16744 0.0618 C 0.16796 0.05926 0.16796 0.05648 0.16875 0.05416 C 0.16927 0.05301 0.16979 0.05185 0.17018 0.05046 C 0.17083 0.04838 0.17135 0.04352 0.17161 0.04166 C 0.17187 0.04027 0.172 0.03912 0.17239 0.03773 C 0.17278 0.03657 0.1733 0.03541 0.17382 0.03402 C 0.17356 -0.02894 0.17356 -0.09167 0.17304 -0.15463 C 0.17304 -0.15787 0.17161 -0.15949 0.17096 -0.16227 C 0.17057 -0.16343 0.17057 -0.16482 0.17018 -0.16598 C 0.1694 -0.16852 0.16731 -0.17269 0.16601 -0.17477 C 0.16367 -0.17801 0.16263 -0.17801 0.15963 -0.17986 L 0.15533 -0.18241 C 0.15468 -0.18264 0.1539 -0.18287 0.15325 -0.18357 C 0.14948 -0.18681 0.15143 -0.18565 0.14752 -0.18727 C 0.14687 -0.1882 0.14622 -0.18936 0.14544 -0.18982 C 0.14414 -0.19098 0.14257 -0.19144 0.14114 -0.19236 L 0.13906 -0.19375 C 0.13906 -0.19375 0.13489 -0.19607 0.13489 -0.19607 C 0.13294 -0.19676 0.12864 -0.19815 0.12708 -0.2 C 0.12448 -0.20301 0.12487 -0.20301 0.12135 -0.20486 C 0.11823 -0.20695 0.11836 -0.20556 0.11497 -0.2088 C 0.11393 -0.20973 0.11328 -0.21158 0.11224 -0.2125 C 0.11132 -0.2132 0.11028 -0.2132 0.10937 -0.21366 C 0.10429 -0.21644 0.11093 -0.21366 0.10364 -0.21621 C 0.10273 -0.21713 0.10182 -0.21806 0.10091 -0.21875 C 0.10013 -0.21922 0.09948 -0.21945 0.09869 -0.22014 C 0.09687 -0.22153 0.09505 -0.22385 0.0931 -0.225 L 0.0888 -0.22755 C 0.08815 -0.22801 0.0875 -0.22848 0.08671 -0.22894 C 0.0858 -0.22917 0.08489 -0.22986 0.08385 -0.2301 C 0.08242 -0.23056 0.08099 -0.23102 0.07968 -0.23148 C 0.07851 -0.23172 0.07734 -0.23218 0.07604 -0.23264 C 0.06992 -0.23704 0.075 -0.23403 0.06692 -0.23635 C 0.06588 -0.23681 0.06497 -0.23727 0.06406 -0.23773 C 0.06263 -0.2382 0.06119 -0.23843 0.05976 -0.23889 C 0.05885 -0.23936 0.05794 -0.23982 0.05703 -0.24028 C 0.0556 -0.24074 0.05416 -0.24098 0.05273 -0.24144 C 0.04843 -0.24398 0.05234 -0.2419 0.04492 -0.24398 C 0.04023 -0.24514 0.04283 -0.24468 0.03932 -0.24653 C 0.03737 -0.24746 0.03476 -0.24838 0.03294 -0.24908 L 0.02018 -0.25278 C 0.01419 -0.25625 0.01744 -0.25486 0.01028 -0.25648 C 0.00963 -0.25695 0.00885 -0.25741 0.0082 -0.25787 C -0.00417 -0.2632 -0.02162 -0.25811 -0.03073 -0.25787 C -0.03151 -0.25695 -0.03217 -0.25602 -0.03295 -0.25533 C -0.03477 -0.25348 -0.03672 -0.25186 -0.03855 -0.25023 C -0.03946 -0.24931 -0.0405 -0.24861 -0.04141 -0.24769 C -0.04258 -0.24653 -0.04388 -0.24537 -0.04493 -0.24398 C -0.04571 -0.24283 -0.04623 -0.24098 -0.04701 -0.24028 C -0.04831 -0.23889 -0.05 -0.23889 -0.05131 -0.23773 C -0.05222 -0.23681 -0.05326 -0.23611 -0.05417 -0.23519 C -0.05651 -0.23241 -0.05717 -0.23102 -0.05912 -0.22755 C -0.05951 -0.22547 -0.06003 -0.22338 -0.06055 -0.2213 C -0.06081 -0.22014 -0.06081 -0.21875 -0.0612 -0.2176 C -0.06198 -0.21482 -0.06329 -0.21273 -0.06407 -0.20996 C -0.06576 -0.20394 -0.06537 -0.2051 -0.06758 -0.19861 C -0.06797 -0.19746 -0.06862 -0.1963 -0.06901 -0.19491 C -0.07214 -0.18426 -0.07201 -0.18473 -0.07396 -0.17593 C -0.0737 -0.16806 -0.07357 -0.16019 -0.07318 -0.15209 C -0.07305 -0.14861 -0.07227 -0.14676 -0.07188 -0.14329 C -0.07149 -0.14121 -0.07136 -0.13912 -0.0711 -0.13704 C -0.07032 -0.13172 -0.07032 -0.13426 -0.06901 -0.12824 C -0.06849 -0.1257 -0.06823 -0.12315 -0.06758 -0.12061 C -0.06667 -0.11736 -0.06524 -0.11436 -0.06472 -0.11065 C -0.06446 -0.10903 -0.06446 -0.10718 -0.06407 -0.10556 C -0.06355 -0.10394 -0.0625 -0.10324 -0.06185 -0.10186 C -0.06042 -0.09861 -0.05899 -0.09514 -0.05769 -0.09167 C -0.05717 -0.09051 -0.05664 -0.08936 -0.05625 -0.08797 C -0.05586 -0.08681 -0.05599 -0.08519 -0.0556 -0.08426 C -0.05495 -0.08264 -0.05404 -0.08195 -0.05339 -0.08033 C -0.05274 -0.07894 -0.05274 -0.07686 -0.05196 -0.07547 C -0.05118 -0.07385 -0.05 -0.07315 -0.04922 -0.07153 C -0.0431 -0.05949 -0.04909 -0.06736 -0.04427 -0.06158 C -0.04297 -0.0551 -0.04375 -0.05764 -0.03998 -0.05023 C -0.03868 -0.04769 -0.03737 -0.04491 -0.03568 -0.0426 C -0.03217 -0.03797 -0.03386 -0.04005 -0.03073 -0.03635 C -0.02982 -0.0338 -0.02891 -0.03125 -0.028 -0.02894 C -0.02722 -0.02709 -0.02644 -0.02547 -0.02579 -0.02385 C -0.02487 -0.0213 -0.02292 -0.01621 -0.02292 -0.01621 C -0.02097 -0.00579 -0.02435 -0.02223 -0.0194 -0.00486 C -0.01901 -0.00324 -0.01862 -0.00162 -0.01797 3.33333E-6 C -0.01719 0.00277 -0.01511 0.00949 -0.01446 0.01134 Z " pathEditMode="relative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2 -0.00139 L -0.01472 -0.00139 C -0.01641 0.00139 -0.01797 0.00463 -0.01966 0.00741 C -0.02253 0.01181 -0.025 0.0132 -0.02813 0.01736 C -0.02878 0.01829 -0.03216 0.02269 -0.03308 0.02361 C -0.03386 0.02431 -0.03451 0.02454 -0.03529 0.025 C -0.03594 0.02593 -0.03672 0.02662 -0.03737 0.02755 C -0.03828 0.02871 -0.0392 0.03033 -0.04024 0.03125 C -0.04089 0.03195 -0.04167 0.03195 -0.04232 0.03264 C -0.05104 0.03912 -0.04024 0.03125 -0.04727 0.0375 C -0.04792 0.0382 -0.0487 0.0382 -0.04935 0.03889 C -0.05039 0.03959 -0.0513 0.04051 -0.05222 0.04144 C -0.05287 0.0419 -0.05365 0.0419 -0.05443 0.0426 C -0.05508 0.04329 -0.05573 0.04468 -0.05651 0.04514 C -0.05834 0.0463 -0.06029 0.04676 -0.06211 0.04769 C -0.06498 0.04908 -0.06407 0.04908 -0.06706 0.05139 C -0.06823 0.05232 -0.0694 0.05324 -0.07071 0.05394 C -0.07201 0.05486 -0.07487 0.05648 -0.07487 0.05648 C -0.07578 0.05764 -0.0767 0.05926 -0.07774 0.06019 C -0.07878 0.06135 -0.08008 0.06181 -0.08125 0.06273 C -0.08607 0.06644 -0.08203 0.06459 -0.08763 0.06644 C -0.09089 0.06945 -0.09037 0.06922 -0.09401 0.07153 C -0.09779 0.07408 -0.09479 0.0713 -0.09961 0.07523 C -0.10495 0.0794 -0.10026 0.07639 -0.10456 0.07917 C -0.10547 0.08033 -0.10834 0.08426 -0.10951 0.08542 C -0.11185 0.0875 -0.1142 0.08982 -0.11667 0.09167 C -0.11784 0.0926 -0.11901 0.09306 -0.12018 0.09422 C -0.12162 0.09561 -0.12292 0.09792 -0.12448 0.09931 L -0.13008 0.10417 C -0.13242 0.11042 -0.13034 0.10625 -0.13438 0.11042 C -0.13581 0.11204 -0.13854 0.11551 -0.13854 0.11551 C -0.14167 0.12385 -0.13802 0.11459 -0.14206 0.12315 C -0.14349 0.12593 -0.14453 0.12894 -0.14571 0.13195 C -0.14584 0.13311 -0.14636 0.13426 -0.14636 0.13565 C -0.14636 0.13611 -0.14532 0.14352 -0.14492 0.14445 C -0.1444 0.14607 -0.14349 0.14676 -0.14284 0.14815 C -0.1418 0.1507 -0.14115 0.15371 -0.13998 0.15579 C -0.13907 0.15741 -0.13815 0.15926 -0.13711 0.16088 C -0.1336 0.16598 -0.12982 0.17061 -0.12578 0.17477 C -0.12487 0.1757 -0.12396 0.17639 -0.12305 0.17709 C -0.11836 0.18195 -0.12084 0.18033 -0.11589 0.18357 C -0.11315 0.18519 -0.11159 0.18611 -0.10886 0.18727 C -0.10378 0.18936 -0.10703 0.1875 -0.10326 0.18982 C -0.10248 0.19051 -0.10183 0.19167 -0.10104 0.19236 C -0.10039 0.19283 -0.09974 0.19352 -0.09896 0.19352 C -0.08203 0.19445 -0.06498 0.19445 -0.04805 0.19491 C -0.04714 0.19514 -0.04401 0.1963 -0.0431 0.19723 C -0.04232 0.19792 -0.04167 0.19908 -0.04089 0.19977 C -0.03841 0.20232 -0.03841 0.20209 -0.03594 0.20371 C -0.03438 0.20648 -0.03373 0.20811 -0.03177 0.20996 C -0.03099 0.21042 -0.03034 0.21065 -0.02956 0.21111 C -0.02891 0.2125 -0.02826 0.21389 -0.02748 0.21482 C -0.02683 0.21598 -0.02591 0.21644 -0.02539 0.21736 C -0.02474 0.21852 -0.02461 0.22037 -0.02396 0.2213 C -0.02318 0.22223 -0.02201 0.22199 -0.0211 0.22246 C -0.02018 0.22338 -0.01927 0.22431 -0.01823 0.225 C -0.01641 0.22616 -0.01498 0.22593 -0.01328 0.22755 C -0.0125 0.22824 -0.01198 0.2294 -0.0112 0.2301 C -0.0099 0.23102 -0.00508 0.23218 -0.00417 0.23264 C 0.00521 0.23912 -0.00495 0.23264 0.01575 0.2375 C 0.01745 0.23797 0.01901 0.23912 0.0207 0.24005 C 0.02135 0.24051 0.02213 0.24074 0.02278 0.24144 C 0.0237 0.24213 0.02461 0.24306 0.02565 0.24375 C 0.02695 0.24491 0.02982 0.2463 0.02982 0.2463 C 0.0306 0.24769 0.03112 0.24908 0.03203 0.25023 C 0.03255 0.25093 0.03346 0.25093 0.03411 0.25139 C 0.0358 0.25255 0.0375 0.25371 0.03906 0.2551 C 0.04453 0.25996 0.03802 0.25579 0.04323 0.25903 C 0.04505 0.26204 0.04648 0.26389 0.04752 0.26783 C 0.0483 0.27061 0.04883 0.27385 0.04961 0.27662 C 0.05026 0.27848 0.05117 0.27986 0.05182 0.28148 C 0.05495 0.29051 0.0513 0.28311 0.05534 0.29051 C 0.05573 0.29306 0.05677 0.30139 0.05742 0.30301 C 0.0582 0.30463 0.05898 0.30625 0.0595 0.30811 C 0.0612 0.3125 0.06054 0.31366 0.06315 0.3169 C 0.06367 0.3176 0.06458 0.31736 0.06523 0.31806 C 0.06666 0.31945 0.06797 0.32176 0.06953 0.32315 C 0.07083 0.32431 0.07226 0.32593 0.0737 0.32686 C 0.07552 0.32801 0.07942 0.3294 0.07942 0.3294 C 0.08541 0.33658 0.07773 0.32801 0.08359 0.33311 C 0.08906 0.33797 0.08255 0.3338 0.08789 0.33704 C 0.08854 0.3382 0.08919 0.33959 0.08997 0.34074 C 0.09062 0.34167 0.09166 0.3419 0.09205 0.34329 C 0.09271 0.34468 0.09258 0.34653 0.09284 0.34838 C 0.09375 0.34746 0.09492 0.34699 0.0957 0.34584 C 0.09661 0.34398 0.097 0.34144 0.09778 0.33936 C 0.10143 0.33079 0.09974 0.34144 0.10416 0.3257 C 0.10599 0.31922 0.10468 0.32153 0.10768 0.31806 C 0.10859 0.31551 0.10976 0.3132 0.11054 0.31042 C 0.11093 0.3088 0.11146 0.30718 0.11198 0.30556 C 0.11224 0.30417 0.11237 0.30301 0.11263 0.30162 C 0.11497 0.29283 0.11471 0.29375 0.11692 0.28797 C 0.11718 0.28658 0.11732 0.28542 0.11758 0.28403 C 0.11849 0.28079 0.11979 0.27755 0.12044 0.27408 C 0.1207 0.27269 0.12096 0.27153 0.12109 0.27037 C 0.12135 0.26852 0.12148 0.2669 0.12187 0.26528 C 0.12278 0.26042 0.12343 0.25834 0.12461 0.25394 C 0.12487 0.25139 0.12487 0.24885 0.12539 0.2463 C 0.12578 0.24445 0.12721 0.24329 0.12747 0.24144 C 0.12812 0.23773 0.12786 0.2338 0.12825 0.2301 C 0.12838 0.22871 0.12864 0.22755 0.1289 0.22616 C 0.12864 0.19028 0.12825 0.15417 0.12825 0.11806 C 0.12825 0.10973 0.12851 0.10116 0.1289 0.09283 C 0.12903 0.09167 0.12942 0.09051 0.12968 0.08912 C 0.12995 0.08704 0.13008 0.08496 0.13034 0.08287 C 0.1306 0.08125 0.13086 0.0794 0.13099 0.07778 C 0.13125 0.07408 0.13138 0.07014 0.13177 0.06644 C 0.1319 0.06482 0.13229 0.0632 0.13242 0.06135 C 0.13281 0.05764 0.13294 0.05394 0.1332 0.05023 C 0.13346 0.04098 0.13333 0.03172 0.13385 0.02246 C 0.13398 0.01991 0.13528 0.01482 0.13528 0.01482 C 0.13554 0.01158 0.13567 0.00811 0.13593 0.00486 C 0.13685 -0.00463 0.13646 0.00186 0.13737 -0.00648 C 0.13763 -0.00902 0.13789 -0.01157 0.13815 -0.01412 C 0.13828 -0.01597 0.13906 -0.02083 0.13958 -0.02291 C 0.13997 -0.02453 0.14049 -0.02615 0.14101 -0.02777 C 0.14023 -0.04676 0.1401 -0.06574 0.1388 -0.08449 C 0.13867 -0.08727 0.13737 -0.08935 0.13672 -0.09189 C 0.13424 -0.10139 0.13515 -0.09977 0.13242 -0.10833 C 0.13164 -0.11088 0.12995 -0.11574 0.1289 -0.11852 C 0.12825 -0.12014 0.12747 -0.12176 0.12682 -0.12338 C 0.12656 -0.12523 0.1263 -0.12685 0.12604 -0.12847 C 0.12578 -0.13148 0.12578 -0.13449 0.12539 -0.13727 C 0.12513 -0.13912 0.12448 -0.14074 0.12396 -0.14236 C 0.11953 -0.15648 0.12383 -0.14166 0.12044 -0.1537 C 0.12018 -0.15532 0.12005 -0.15717 0.11966 -0.15879 C 0.1194 -0.16041 0.11875 -0.16203 0.11836 -0.16365 C 0.11784 -0.16574 0.11745 -0.16805 0.11692 -0.1699 C 0.1164 -0.17176 0.11588 -0.17338 0.11549 -0.175 C 0.11497 -0.17708 0.11458 -0.17916 0.11406 -0.18125 C 0.1125 -0.18727 0.1125 -0.18634 0.11054 -0.19259 C 0.11002 -0.19421 0.10976 -0.19606 0.10911 -0.19768 C 0.10846 -0.19907 0.10768 -0.2 0.10703 -0.20139 C 0.10625 -0.20301 0.10573 -0.20509 0.10482 -0.20648 C 0.10429 -0.20764 0.10338 -0.2081 0.10273 -0.20902 C 0.10195 -0.21018 0.10143 -0.21157 0.10065 -0.21273 C 0.1 -0.21365 0.09909 -0.21435 0.09843 -0.21527 C 0.09778 -0.21643 0.09713 -0.21805 0.09635 -0.21898 C 0.0957 -0.2199 0.09492 -0.21967 0.09427 -0.22037 C 0.09349 -0.22106 0.09284 -0.22222 0.09205 -0.22291 C 0.09101 -0.22384 0.08971 -0.2243 0.08854 -0.22546 C 0.0862 -0.22754 0.08385 -0.23009 0.08151 -0.23287 C 0.08086 -0.23379 0.08021 -0.23472 0.07942 -0.23541 C 0.07851 -0.23611 0.07747 -0.23611 0.07656 -0.23657 C 0.07578 -0.23703 0.07513 -0.2375 0.07448 -0.23796 C 0.07044 -0.24514 0.07448 -0.23912 0.06953 -0.24305 C 0.06875 -0.24352 0.0681 -0.2449 0.06732 -0.24537 C 0.06601 -0.24652 0.06315 -0.24791 0.06315 -0.24791 C 0.05807 -0.25393 0.06445 -0.24699 0.05742 -0.25185 C 0.05664 -0.25231 0.05612 -0.2537 0.05534 -0.25439 C 0.0539 -0.25532 0.05234 -0.25532 0.05104 -0.25671 C 0.05039 -0.25764 0.04974 -0.25856 0.04896 -0.25926 C 0.0483 -0.25995 0.04752 -0.26018 0.04687 -0.26064 C 0.04557 -0.26134 0.04284 -0.26365 0.04114 -0.26435 C 0.03997 -0.26481 0.0388 -0.26504 0.03763 -0.26551 C 0.03385 -0.26713 0.03554 -0.26689 0.03125 -0.26805 C 0.02955 -0.26852 0.02799 -0.26898 0.0263 -0.26944 C 0.02565 -0.27014 0.025 -0.27129 0.02422 -0.27199 C 0.02252 -0.27314 0.01849 -0.27384 0.01705 -0.2743 C 0.01562 -0.275 0.01432 -0.27615 0.01289 -0.27685 C 0.01211 -0.27731 0.01146 -0.27801 0.01067 -0.27824 C -0.00391 -0.28032 0.00508 -0.27916 -0.01615 -0.28078 C -0.01758 -0.28102 -0.01901 -0.28148 -0.02045 -0.28194 C -0.02136 -0.2824 -0.02227 -0.2831 -0.02318 -0.2831 C -0.03099 -0.2831 -0.0388 -0.2824 -0.04662 -0.28194 C -0.05664 -0.28009 -0.04961 -0.28194 -0.05573 -0.27939 C -0.0569 -0.27893 -0.05821 -0.2787 -0.05938 -0.27824 C -0.06081 -0.27754 -0.06211 -0.27615 -0.06354 -0.27569 C -0.06524 -0.27523 -0.06693 -0.275 -0.06849 -0.2743 C -0.07045 -0.27384 -0.07292 -0.27199 -0.07487 -0.27199 C -0.08334 -0.27106 -0.09193 -0.27106 -0.10039 -0.2706 C -0.1017 -0.2699 -0.10404 -0.26828 -0.10534 -0.26805 C -0.10886 -0.26736 -0.11237 -0.26736 -0.11589 -0.26689 C -0.11771 -0.26643 -0.1211 -0.2662 -0.12305 -0.26435 C -0.12383 -0.26365 -0.12448 -0.26273 -0.12513 -0.2618 C -0.12865 -0.25254 -0.12396 -0.26342 -0.12943 -0.25555 C -0.13151 -0.25231 -0.13073 -0.24838 -0.13216 -0.24421 C -0.13425 -0.23889 -0.13308 -0.24143 -0.13581 -0.23657 C -0.13594 -0.23287 -0.13581 -0.22893 -0.13646 -0.22546 C -0.13672 -0.22361 -0.13789 -0.22291 -0.13854 -0.22152 C -0.1444 -0.20949 -0.13659 -0.22384 -0.14349 -0.21157 C -0.14571 -0.19977 -0.14193 -0.21921 -0.14636 -0.20139 C -0.14675 -0.19977 -0.14688 -0.19814 -0.14701 -0.19652 C -0.14649 -0.19236 -0.14597 -0.18588 -0.14349 -0.18379 C -0.13802 -0.17893 -0.14336 -0.18402 -0.13789 -0.17754 C -0.13607 -0.17546 -0.13399 -0.17361 -0.13216 -0.17129 C -0.12487 -0.16157 -0.13425 -0.17314 -0.12578 -0.16504 C -0.11901 -0.1581 -0.12826 -0.1625 -0.11589 -0.1537 C -0.11472 -0.15277 -0.11354 -0.15231 -0.11237 -0.15115 C -0.11133 -0.15023 -0.11055 -0.14861 -0.10951 -0.14745 C -0.10847 -0.14606 -0.10729 -0.14467 -0.10599 -0.14352 C -0.09922 -0.13703 -0.10013 -0.13958 -0.0905 -0.13102 C -0.08815 -0.12893 -0.08581 -0.12662 -0.08334 -0.12477 C -0.06576 -0.11064 -0.0862 -0.12777 -0.06992 -0.11597 C -0.06797 -0.11458 -0.06615 -0.1125 -0.06433 -0.11088 C -0.06237 -0.10949 -0.06055 -0.10833 -0.0586 -0.10717 C -0.05651 -0.10578 -0.05222 -0.10324 -0.05222 -0.10324 C -0.0513 -0.10208 -0.05039 -0.10069 -0.04935 -0.09953 C -0.0487 -0.09861 -0.04792 -0.09814 -0.04727 -0.09699 C -0.04623 -0.09514 -0.04545 -0.09282 -0.0444 -0.09074 C -0.0431 -0.08819 -0.04128 -0.08611 -0.04024 -0.0831 C -0.03972 -0.08194 -0.03933 -0.08055 -0.0388 -0.07939 C -0.03464 -0.07129 -0.03529 -0.07222 -0.03177 -0.06805 C -0.03125 -0.06597 -0.03073 -0.06389 -0.03034 -0.0618 C -0.02995 -0.05972 -0.02995 -0.05764 -0.02956 -0.05555 C -0.02904 -0.05277 -0.02774 -0.04907 -0.02683 -0.04676 C -0.02539 -0.04328 -0.02435 -0.04051 -0.02253 -0.03796 C -0.02188 -0.03703 -0.0211 -0.03634 -0.02045 -0.03541 C -0.02018 -0.03426 -0.02005 -0.03287 -0.01966 -0.03171 C -0.01849 -0.02777 -0.01706 -0.02569 -0.0155 -0.02291 C -0.01459 -0.00856 -0.01485 -0.00509 -0.01472 -0.00139 Z " pathEditMode="relative" ptsTypes="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6 0.01134 L -0.01446 0.01134 C -0.025 0.01852 -0.0168 0.01134 -0.02227 0.01898 C -0.02357 0.02083 -0.02513 0.02222 -0.02657 0.02407 L -0.02865 0.02662 C -0.03138 0.03634 -0.02826 0.02708 -0.03295 0.03541 C -0.03529 0.03958 -0.03347 0.03912 -0.03568 0.04421 C -0.03698 0.04699 -0.03881 0.04861 -0.03998 0.05162 C -0.04649 0.06898 -0.03972 0.05115 -0.04493 0.06435 C -0.04545 0.06551 -0.04571 0.06713 -0.04636 0.06805 C -0.04714 0.06921 -0.04818 0.06967 -0.04922 0.0706 C -0.05065 0.08102 -0.04857 0.07106 -0.05196 0.07801 C -0.05521 0.08472 -0.05365 0.08495 -0.0569 0.08935 C -0.05834 0.0912 -0.0612 0.09444 -0.0612 0.09444 C -0.06329 0.1 -0.06498 0.10555 -0.06823 0.10949 C -0.06901 0.11041 -0.06967 0.11134 -0.07045 0.11203 C -0.07136 0.11296 -0.0724 0.11342 -0.07318 0.11458 C -0.07409 0.11551 -0.07461 0.11713 -0.07539 0.11828 C -0.07605 0.11921 -0.07683 0.1199 -0.07748 0.12083 C -0.07826 0.12199 -0.07878 0.12361 -0.07956 0.12453 C -0.08099 0.12639 -0.08243 0.12801 -0.08386 0.12963 C -0.08646 0.13264 -0.08842 0.13541 -0.09167 0.13727 L -0.09375 0.13842 C -0.09558 0.14166 -0.09753 0.14583 -0.10013 0.14722 L -0.10222 0.14861 C -0.10756 0.15486 -0.10105 0.14676 -0.10651 0.15486 C -0.10808 0.15717 -0.11003 0.1581 -0.11146 0.16111 C -0.11263 0.16342 -0.11433 0.16875 -0.11433 0.16875 C -0.11446 0.17152 -0.11472 0.17453 -0.11498 0.17754 C -0.11524 0.18009 -0.11563 0.1824 -0.11563 0.18495 C -0.11563 0.20092 -0.11563 0.21689 -0.11498 0.23287 C -0.11485 0.23472 -0.11394 0.23611 -0.11355 0.23796 C -0.11329 0.23912 -0.11315 0.24051 -0.11289 0.24166 C -0.11198 0.24514 -0.1099 0.25208 -0.1086 0.25416 C -0.10717 0.25671 -0.10599 0.25972 -0.10443 0.2618 C -0.10365 0.2625 -0.103 0.26365 -0.10222 0.26435 C -0.10118 0.26527 -0.09987 0.26597 -0.0987 0.26689 C -0.09805 0.26736 -0.09727 0.26736 -0.09662 0.26805 C -0.09584 0.26875 -0.09519 0.2699 -0.0944 0.2706 C -0.09349 0.27152 -0.09037 0.27268 -0.08946 0.27314 C -0.08881 0.27384 -0.08815 0.275 -0.08737 0.27569 C -0.08659 0.27615 -0.08164 0.27801 -0.08099 0.27801 C -0.07956 0.27847 -0.07813 0.27893 -0.07683 0.27939 C -0.07513 0.27986 -0.07201 0.28171 -0.07045 0.28194 C -0.06094 0.28264 -0.05157 0.28264 -0.04206 0.2831 C -0.03789 0.28356 -0.0336 0.28379 -0.0293 0.28449 C -0.02435 0.28518 -0.02539 0.28611 -0.02019 0.28819 C -0.01849 0.28889 -0.0168 0.28912 -0.01524 0.28935 C -0.01381 0.29027 -0.01237 0.2912 -0.01094 0.29189 C -0.00873 0.29305 -0.00365 0.29421 -0.0017 0.29444 C 0.00416 0.29514 0.01002 0.29537 0.01588 0.29583 C 0.01836 0.29652 0.01992 0.29699 0.02226 0.29814 C 0.02304 0.29861 0.02369 0.2993 0.02448 0.29953 C 0.0263 0.3 0.02825 0.30023 0.03007 0.30069 C 0.03203 0.30139 0.03385 0.30277 0.0358 0.30324 C 0.03724 0.3037 0.03854 0.30393 0.03997 0.30463 C 0.04101 0.30486 0.04192 0.30555 0.04283 0.30578 C 0.04453 0.30625 0.04609 0.30648 0.04778 0.30694 C 0.04895 0.3074 0.05013 0.30787 0.0513 0.30833 C 0.05273 0.30879 0.05416 0.30926 0.0556 0.30949 C 0.06054 0.3125 0.05455 0.30926 0.06406 0.31203 C 0.06484 0.31227 0.06549 0.31296 0.06614 0.31342 C 0.06757 0.31389 0.06901 0.31412 0.07044 0.31458 C 0.07109 0.31504 0.07187 0.31597 0.07252 0.31597 C 0.08489 0.31597 0.0776 0.31574 0.0832 0.31342 C 0.09075 0.30995 0.08268 0.31458 0.09023 0.30949 C 0.09101 0.30902 0.09166 0.30879 0.09231 0.30833 C 0.09362 0.30717 0.09479 0.30578 0.09596 0.30463 C 0.09661 0.3037 0.09726 0.30277 0.09804 0.30208 C 0.10026 0.3 0.10364 0.3 0.10586 0.29953 C 0.10703 0.29907 0.1082 0.29861 0.10937 0.29814 C 0.11119 0.29745 0.11315 0.29629 0.11497 0.29583 L 0.11992 0.29444 C 0.1207 0.29398 0.12135 0.29352 0.12213 0.29328 C 0.12395 0.29236 0.12591 0.29166 0.12773 0.29074 C 0.12968 0.28958 0.13632 0.28495 0.13841 0.2831 C 0.14075 0.28102 0.14531 0.27615 0.14752 0.27314 C 0.15104 0.26852 0.14948 0.27037 0.15247 0.26689 C 0.15299 0.26551 0.15351 0.26435 0.1539 0.26296 C 0.15468 0.26134 0.15573 0.25995 0.15612 0.2581 C 0.15703 0.25139 0.15742 0.23796 0.15742 0.23796 C 0.15729 0.21944 0.15677 0.20092 0.15677 0.1824 C 0.15677 0.11875 0.15416 0.1375 0.15885 0.10833 C 0.15911 0.10416 0.15911 0.09977 0.15963 0.0956 C 0.15989 0.09305 0.16054 0.09074 0.16106 0.08819 C 0.16198 0.08287 0.16132 0.08541 0.16315 0.08055 L 0.16523 0.06921 C 0.16549 0.06805 0.16562 0.06666 0.16601 0.06551 C 0.1664 0.06435 0.16705 0.06319 0.16744 0.0618 C 0.16796 0.05926 0.16796 0.05648 0.16875 0.05416 C 0.16927 0.05301 0.16979 0.05185 0.17018 0.05046 C 0.17083 0.04838 0.17135 0.04352 0.17161 0.04166 C 0.17187 0.04027 0.172 0.03912 0.17239 0.03773 C 0.17278 0.03657 0.1733 0.03541 0.17382 0.03402 C 0.17356 -0.02894 0.17356 -0.09167 0.17304 -0.15463 C 0.17304 -0.15787 0.17161 -0.15949 0.17096 -0.16227 C 0.17057 -0.16343 0.17057 -0.16482 0.17018 -0.16598 C 0.1694 -0.16852 0.16731 -0.17269 0.16601 -0.17477 C 0.16367 -0.17801 0.16263 -0.17801 0.15963 -0.17986 L 0.15533 -0.18241 C 0.15468 -0.18264 0.1539 -0.18287 0.15325 -0.18357 C 0.14948 -0.18681 0.15143 -0.18565 0.14752 -0.18727 C 0.14687 -0.1882 0.14622 -0.18936 0.14544 -0.18982 C 0.14414 -0.19098 0.14257 -0.19144 0.14114 -0.19236 L 0.13906 -0.19375 C 0.13906 -0.19375 0.13489 -0.19607 0.13489 -0.19607 C 0.13294 -0.19676 0.12864 -0.19815 0.12708 -0.2 C 0.12448 -0.20301 0.12487 -0.20301 0.12135 -0.20486 C 0.11823 -0.20695 0.11836 -0.20556 0.11497 -0.2088 C 0.11393 -0.20973 0.11328 -0.21158 0.11224 -0.2125 C 0.11132 -0.2132 0.11028 -0.2132 0.10937 -0.21366 C 0.10429 -0.21644 0.11093 -0.21366 0.10364 -0.21621 C 0.10273 -0.21713 0.10182 -0.21806 0.10091 -0.21875 C 0.10013 -0.21922 0.09948 -0.21945 0.09869 -0.22014 C 0.09687 -0.22153 0.09505 -0.22385 0.0931 -0.225 L 0.0888 -0.22755 C 0.08815 -0.22801 0.0875 -0.22848 0.08671 -0.22894 C 0.0858 -0.22917 0.08489 -0.22986 0.08385 -0.2301 C 0.08242 -0.23056 0.08099 -0.23102 0.07968 -0.23148 C 0.07851 -0.23172 0.07734 -0.23218 0.07604 -0.23264 C 0.06992 -0.23704 0.075 -0.23403 0.06692 -0.23635 C 0.06588 -0.23681 0.06497 -0.23727 0.06406 -0.23773 C 0.06263 -0.2382 0.06119 -0.23843 0.05976 -0.23889 C 0.05885 -0.23936 0.05794 -0.23982 0.05703 -0.24028 C 0.0556 -0.24074 0.05416 -0.24098 0.05273 -0.24144 C 0.04843 -0.24398 0.05234 -0.2419 0.04492 -0.24398 C 0.04023 -0.24514 0.04283 -0.24468 0.03932 -0.24653 C 0.03737 -0.24746 0.03476 -0.24838 0.03294 -0.24908 L 0.02018 -0.25278 C 0.01419 -0.25625 0.01744 -0.25486 0.01028 -0.25648 C 0.00963 -0.25695 0.00885 -0.25741 0.0082 -0.25787 C -0.00417 -0.2632 -0.02162 -0.25811 -0.03073 -0.25787 C -0.03151 -0.25695 -0.03217 -0.25602 -0.03295 -0.25533 C -0.03477 -0.25348 -0.03672 -0.25186 -0.03855 -0.25023 C -0.03946 -0.24931 -0.0405 -0.24861 -0.04141 -0.24769 C -0.04258 -0.24653 -0.04388 -0.24537 -0.04493 -0.24398 C -0.04571 -0.24283 -0.04623 -0.24098 -0.04701 -0.24028 C -0.04831 -0.23889 -0.05 -0.23889 -0.05131 -0.23773 C -0.05222 -0.23681 -0.05326 -0.23611 -0.05417 -0.23519 C -0.05651 -0.23241 -0.05717 -0.23102 -0.05912 -0.22755 C -0.05951 -0.22547 -0.06003 -0.22338 -0.06055 -0.2213 C -0.06081 -0.22014 -0.06081 -0.21875 -0.0612 -0.2176 C -0.06198 -0.21482 -0.06329 -0.21273 -0.06407 -0.20996 C -0.06576 -0.20394 -0.06537 -0.2051 -0.06758 -0.19861 C -0.06797 -0.19746 -0.06862 -0.1963 -0.06901 -0.19491 C -0.07214 -0.18426 -0.07201 -0.18473 -0.07396 -0.17593 C -0.0737 -0.16806 -0.07357 -0.16019 -0.07318 -0.15209 C -0.07305 -0.14861 -0.07227 -0.14676 -0.07188 -0.14329 C -0.07149 -0.14121 -0.07136 -0.13912 -0.0711 -0.13704 C -0.07032 -0.13172 -0.07032 -0.13426 -0.06901 -0.12824 C -0.06849 -0.1257 -0.06823 -0.12315 -0.06758 -0.12061 C -0.06667 -0.11736 -0.06524 -0.11436 -0.06472 -0.11065 C -0.06446 -0.10903 -0.06446 -0.10718 -0.06407 -0.10556 C -0.06355 -0.10394 -0.0625 -0.10324 -0.06185 -0.10186 C -0.06042 -0.09861 -0.05899 -0.09514 -0.05769 -0.09167 C -0.05717 -0.09051 -0.05664 -0.08936 -0.05625 -0.08797 C -0.05586 -0.08681 -0.05599 -0.08519 -0.0556 -0.08426 C -0.05495 -0.08264 -0.05404 -0.08195 -0.05339 -0.08033 C -0.05274 -0.07894 -0.05274 -0.07686 -0.05196 -0.07547 C -0.05118 -0.07385 -0.05 -0.07315 -0.04922 -0.07153 C -0.0431 -0.05949 -0.04909 -0.06736 -0.04427 -0.06158 C -0.04297 -0.0551 -0.04375 -0.05764 -0.03998 -0.05023 C -0.03868 -0.04769 -0.03737 -0.04491 -0.03568 -0.0426 C -0.03217 -0.03797 -0.03386 -0.04005 -0.03073 -0.03635 C -0.02982 -0.0338 -0.02891 -0.03125 -0.028 -0.02894 C -0.02722 -0.02709 -0.02644 -0.02547 -0.02579 -0.02385 C -0.02487 -0.0213 -0.02292 -0.01621 -0.02292 -0.01621 C -0.02097 -0.00579 -0.02435 -0.02223 -0.0194 -0.00486 C -0.01901 -0.00324 -0.01862 -0.00162 -0.01797 3.33333E-6 C -0.01719 0.00277 -0.01511 0.00949 -0.01446 0.01134 Z " pathEditMode="relative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27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81292" y="285728"/>
            <a:ext cx="6412317" cy="603206"/>
          </a:xfrm>
          <a:prstGeom prst="roundRect">
            <a:avLst/>
          </a:prstGeom>
          <a:solidFill>
            <a:srgbClr val="34ECBC"/>
          </a:solidFill>
          <a:ln>
            <a:solidFill>
              <a:schemeClr val="accent2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</p:txBody>
      </p:sp>
      <p:sp>
        <p:nvSpPr>
          <p:cNvPr id="2" name="Rectangle 1"/>
          <p:cNvSpPr/>
          <p:nvPr/>
        </p:nvSpPr>
        <p:spPr>
          <a:xfrm>
            <a:off x="-23122" y="889066"/>
            <a:ext cx="12215124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60418" name="Picture 2" descr="https://img.loigiaihay.com/picture/2019/0925/b22-phan-b-c1-tr59-vn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484784"/>
            <a:ext cx="8136904" cy="96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1344" y="2636912"/>
            <a:ext cx="11881320" cy="36009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buFont typeface="Arial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4,16 đọc là : Bốn phẩy mười sáu. </a:t>
            </a:r>
          </a:p>
          <a:p>
            <a:pPr algn="just"/>
            <a:r>
              <a:rPr lang="vi-VN" sz="2800" b="1" dirty="0">
                <a:solidFill>
                  <a:srgbClr val="09288D"/>
                </a:solidFill>
                <a:latin typeface="Times New Roman" pitchFamily="18" charset="0"/>
                <a:cs typeface="Times New Roman" pitchFamily="18" charset="0"/>
              </a:rPr>
              <a:t>+ Phần nguyên gồm có: 4 đơn vị.</a:t>
            </a:r>
          </a:p>
          <a:p>
            <a:pPr algn="just"/>
            <a:r>
              <a:rPr lang="vi-VN" sz="2800" b="1" dirty="0">
                <a:solidFill>
                  <a:srgbClr val="09288D"/>
                </a:solidFill>
                <a:latin typeface="Times New Roman" pitchFamily="18" charset="0"/>
                <a:cs typeface="Times New Roman" pitchFamily="18" charset="0"/>
              </a:rPr>
              <a:t>+ Phần thập phân gồm có: 1 phần mười, 6 phần trăm.</a:t>
            </a:r>
          </a:p>
          <a:p>
            <a:pPr algn="just"/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(Hay: Phần nguyên là 4 đơn vị, phần thập phân là 16 phần trăm).</a:t>
            </a:r>
          </a:p>
          <a:p>
            <a:pPr algn="just">
              <a:buFont typeface="Arial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203,60 đọc là : Hai trăm linh ba phẩy sáu mươi. </a:t>
            </a:r>
          </a:p>
          <a:p>
            <a:pPr algn="just"/>
            <a:r>
              <a:rPr lang="vi-VN" sz="2800" b="1" dirty="0">
                <a:solidFill>
                  <a:srgbClr val="09288D"/>
                </a:solidFill>
                <a:latin typeface="Times New Roman" pitchFamily="18" charset="0"/>
                <a:cs typeface="Times New Roman" pitchFamily="18" charset="0"/>
              </a:rPr>
              <a:t>+ Phần nguyên gồm có: 2 trăm, 0 chục, 3 đơn vị.</a:t>
            </a:r>
          </a:p>
          <a:p>
            <a:pPr algn="just"/>
            <a:r>
              <a:rPr lang="vi-VN" sz="2800" b="1" dirty="0">
                <a:solidFill>
                  <a:srgbClr val="09288D"/>
                </a:solidFill>
                <a:latin typeface="Times New Roman" pitchFamily="18" charset="0"/>
                <a:cs typeface="Times New Roman" pitchFamily="18" charset="0"/>
              </a:rPr>
              <a:t>+ Phần thập phân gồm có: 6 phần mười, 0 phần trăm.</a:t>
            </a:r>
          </a:p>
          <a:p>
            <a:pPr algn="just"/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(Hay: Phần nguyên là 203 đơn vị, phần thập phân là 60 phần trăm).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81292" y="285728"/>
            <a:ext cx="6412317" cy="6032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</p:txBody>
      </p:sp>
      <p:sp>
        <p:nvSpPr>
          <p:cNvPr id="2" name="Rectangle 1"/>
          <p:cNvSpPr/>
          <p:nvPr/>
        </p:nvSpPr>
        <p:spPr>
          <a:xfrm>
            <a:off x="-23122" y="889066"/>
            <a:ext cx="12215124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60418" name="Picture 2" descr="https://img.loigiaihay.com/picture/2019/0925/b22-phan-b-c1-tr59-vn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484784"/>
            <a:ext cx="8136904" cy="96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1344" y="2636978"/>
            <a:ext cx="11881320" cy="36009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buFont typeface="Arial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2213,54 đọc là: Hai nghìn hai trăm mười ba phẩy năm mươi tư. </a:t>
            </a:r>
          </a:p>
          <a:p>
            <a:pPr algn="just"/>
            <a:r>
              <a:rPr lang="vi-VN" sz="2800" b="1" dirty="0">
                <a:solidFill>
                  <a:srgbClr val="09288D"/>
                </a:solidFill>
                <a:latin typeface="Times New Roman" pitchFamily="18" charset="0"/>
                <a:cs typeface="Times New Roman" pitchFamily="18" charset="0"/>
              </a:rPr>
              <a:t>+ Phần nguyên gồm có: 2 nghìn, 2 trăm, 1 chục, 3 đơn vị.</a:t>
            </a:r>
          </a:p>
          <a:p>
            <a:pPr algn="just"/>
            <a:r>
              <a:rPr lang="vi-VN" sz="2800" b="1" dirty="0">
                <a:solidFill>
                  <a:srgbClr val="09288D"/>
                </a:solidFill>
                <a:latin typeface="Times New Roman" pitchFamily="18" charset="0"/>
                <a:cs typeface="Times New Roman" pitchFamily="18" charset="0"/>
              </a:rPr>
              <a:t>+ Phần thập phân gồm có: 5 phần mười, 4 phần trăm.</a:t>
            </a:r>
          </a:p>
          <a:p>
            <a:pPr algn="just"/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(Hay: Phần nguyên là 2213 đơn vị, phần thập phân là 54 phần trăm).</a:t>
            </a:r>
          </a:p>
          <a:p>
            <a:pPr algn="just">
              <a:buFont typeface="Arial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0,089 đọc là: Không phẩy không tám mươi chín.</a:t>
            </a:r>
          </a:p>
          <a:p>
            <a:pPr algn="just"/>
            <a:r>
              <a:rPr lang="vi-VN" sz="2800" b="1" dirty="0">
                <a:solidFill>
                  <a:srgbClr val="09288D"/>
                </a:solidFill>
                <a:latin typeface="Times New Roman" pitchFamily="18" charset="0"/>
                <a:cs typeface="Times New Roman" pitchFamily="18" charset="0"/>
              </a:rPr>
              <a:t>+ Phần nguyên gồm có: 0 đơn vị.</a:t>
            </a:r>
          </a:p>
          <a:p>
            <a:pPr algn="just"/>
            <a:r>
              <a:rPr lang="vi-VN" sz="2800" b="1" dirty="0">
                <a:solidFill>
                  <a:srgbClr val="09288D"/>
                </a:solidFill>
                <a:latin typeface="Times New Roman" pitchFamily="18" charset="0"/>
                <a:cs typeface="Times New Roman" pitchFamily="18" charset="0"/>
              </a:rPr>
              <a:t>+ Phần thập phân gồm có: 0 phần mười, 8 phần trăm, 9 phần nghìn.</a:t>
            </a:r>
          </a:p>
          <a:p>
            <a:pPr algn="just"/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(Hay: Phần nguyên là 0 đơn vị, phần thập phân là 89 phần nghìn).</a:t>
            </a:r>
          </a:p>
        </p:txBody>
      </p:sp>
    </p:spTree>
    <p:extLst>
      <p:ext uri="{BB962C8B-B14F-4D97-AF65-F5344CB8AC3E}">
        <p14:creationId xmlns:p14="http://schemas.microsoft.com/office/powerpoint/2010/main" val="252568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102058"/>
              </p:ext>
            </p:extLst>
          </p:nvPr>
        </p:nvGraphicFramePr>
        <p:xfrm>
          <a:off x="119395" y="1772816"/>
          <a:ext cx="11759102" cy="3368040"/>
        </p:xfrm>
        <a:graphic>
          <a:graphicData uri="http://schemas.openxmlformats.org/drawingml/2006/table">
            <a:tbl>
              <a:tblPr/>
              <a:tblGrid>
                <a:gridCol w="1567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406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006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endParaRPr lang="en-US" sz="2800" b="1" dirty="0"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Hàng nghìn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Hàng trăm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800" b="1" dirty="0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2800" b="1" dirty="0"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Hàng đơn vị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Hàng phần mười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Hàng phần trăm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800" b="1" dirty="0" err="1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àng</a:t>
                      </a:r>
                      <a:r>
                        <a:rPr lang="en-US" sz="2800" b="1" dirty="0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800" b="1" dirty="0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800" b="1" dirty="0"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4, 16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203,60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2213,54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0,089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3441" y="764836"/>
            <a:ext cx="5283819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trị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chữ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2871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81292" y="285728"/>
            <a:ext cx="6412317" cy="603206"/>
          </a:xfrm>
          <a:prstGeom prst="roundRect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</p:txBody>
      </p:sp>
      <p:sp>
        <p:nvSpPr>
          <p:cNvPr id="3" name="Rectangle 2"/>
          <p:cNvSpPr/>
          <p:nvPr/>
        </p:nvSpPr>
        <p:spPr>
          <a:xfrm>
            <a:off x="94781" y="1089617"/>
            <a:ext cx="120726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9288D"/>
                </a:solidFill>
                <a:latin typeface="Arial"/>
              </a:rPr>
              <a:t>2</a:t>
            </a:r>
            <a:r>
              <a:rPr lang="en-US" sz="3200" b="1" dirty="0">
                <a:solidFill>
                  <a:srgbClr val="09288D"/>
                </a:solidFill>
                <a:latin typeface="Franklin Gothic Medium"/>
              </a:rPr>
              <a:t>. </a:t>
            </a:r>
            <a:r>
              <a:rPr lang="vi-VN" sz="3200" b="1" dirty="0">
                <a:solidFill>
                  <a:srgbClr val="FF0000"/>
                </a:solidFill>
                <a:latin typeface="Arial"/>
              </a:rPr>
              <a:t>Viết số thập phân có: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9288D"/>
                </a:solidFill>
                <a:latin typeface="Arial"/>
              </a:rPr>
              <a:t>a) Sáu đơn vị, bảy phần mười;</a:t>
            </a:r>
            <a:r>
              <a:rPr lang="en-US" sz="3200" b="1" dirty="0">
                <a:solidFill>
                  <a:srgbClr val="09288D"/>
                </a:solidFill>
                <a:latin typeface="Franklin Gothic Medium"/>
              </a:rPr>
              <a:t> </a:t>
            </a:r>
            <a:endParaRPr lang="vi-VN" sz="3200" b="1" dirty="0">
              <a:solidFill>
                <a:srgbClr val="09288D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9288D"/>
                </a:solidFill>
                <a:latin typeface="Arial"/>
              </a:rPr>
              <a:t>b) Ba mươi hai đơn vị, tám phần mười, bảy phần trăm;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9288D"/>
                </a:solidFill>
                <a:latin typeface="Arial"/>
              </a:rPr>
              <a:t>c) Năm mươi lăm đơn vị, năm phần mười, năm phần trăm, năm phần nghìn;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9288D"/>
                </a:solidFill>
                <a:latin typeface="Arial"/>
              </a:rPr>
              <a:t>d) Bảy nghìn không trăm linh ba đơn vị, bốn phần trăm;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9288D"/>
                </a:solidFill>
                <a:latin typeface="Arial"/>
              </a:rPr>
              <a:t>e) Không đơn vị, sáu phần nghìn.</a:t>
            </a:r>
            <a:endParaRPr lang="en-US" sz="3200" b="1" dirty="0">
              <a:solidFill>
                <a:srgbClr val="09288D"/>
              </a:solidFill>
              <a:latin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1980" y="2031477"/>
            <a:ext cx="949631" cy="584775"/>
          </a:xfrm>
          <a:prstGeom prst="rect">
            <a:avLst/>
          </a:prstGeom>
          <a:solidFill>
            <a:srgbClr val="34EC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6,7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3243" y="2701680"/>
            <a:ext cx="1206376" cy="584775"/>
          </a:xfrm>
          <a:prstGeom prst="rect">
            <a:avLst/>
          </a:prstGeom>
          <a:solidFill>
            <a:srgbClr val="34EC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32,87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9696" y="4244346"/>
            <a:ext cx="2088232" cy="584775"/>
          </a:xfrm>
          <a:prstGeom prst="rect">
            <a:avLst/>
          </a:prstGeom>
          <a:solidFill>
            <a:srgbClr val="34EC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55,555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40348" y="4941168"/>
            <a:ext cx="1351652" cy="523220"/>
          </a:xfrm>
          <a:prstGeom prst="rect">
            <a:avLst/>
          </a:prstGeom>
          <a:solidFill>
            <a:srgbClr val="34ECB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7003,04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58119" y="5589713"/>
            <a:ext cx="1440160" cy="584775"/>
          </a:xfrm>
          <a:prstGeom prst="rect">
            <a:avLst/>
          </a:prstGeom>
          <a:solidFill>
            <a:srgbClr val="34EC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0,006</a:t>
            </a:r>
          </a:p>
        </p:txBody>
      </p:sp>
    </p:spTree>
    <p:extLst>
      <p:ext uri="{BB962C8B-B14F-4D97-AF65-F5344CB8AC3E}">
        <p14:creationId xmlns:p14="http://schemas.microsoft.com/office/powerpoint/2010/main" val="282916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 animBg="1"/>
      <p:bldP spid="11" grpId="0" animBg="1"/>
      <p:bldP spid="10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2209800" y="3048133"/>
            <a:ext cx="7848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17833" y="215128"/>
            <a:ext cx="1044116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3. a)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pic>
        <p:nvPicPr>
          <p:cNvPr id="60418" name="Picture 2" descr="https://img.loigiaihay.com/picture/2019/0925/b3-tr60-vn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96" y="765498"/>
            <a:ext cx="11809311" cy="202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066677"/>
              </p:ext>
            </p:extLst>
          </p:nvPr>
        </p:nvGraphicFramePr>
        <p:xfrm>
          <a:off x="2423592" y="2921927"/>
          <a:ext cx="548000" cy="741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52" name="Equation" r:id="rId3" imgW="330120" imgH="457200" progId="">
                  <p:embed/>
                </p:oleObj>
              </mc:Choice>
              <mc:Fallback>
                <p:oleObj name="Equation" r:id="rId3" imgW="330120" imgH="457200" progId="">
                  <p:embed/>
                  <p:pic>
                    <p:nvPicPr>
                      <p:cNvPr id="0" name="Picture 15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2" y="2921927"/>
                        <a:ext cx="548000" cy="7410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715408"/>
              </p:ext>
            </p:extLst>
          </p:nvPr>
        </p:nvGraphicFramePr>
        <p:xfrm>
          <a:off x="5087888" y="2858755"/>
          <a:ext cx="6953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53" name="Equation" r:id="rId5" imgW="419040" imgH="457200" progId="">
                  <p:embed/>
                </p:oleObj>
              </mc:Choice>
              <mc:Fallback>
                <p:oleObj name="Equation" r:id="rId5" imgW="419040" imgH="457200" progId="">
                  <p:embed/>
                  <p:pic>
                    <p:nvPicPr>
                      <p:cNvPr id="0" name="Picture 15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888" y="2858755"/>
                        <a:ext cx="695325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72854"/>
              </p:ext>
            </p:extLst>
          </p:nvPr>
        </p:nvGraphicFramePr>
        <p:xfrm>
          <a:off x="7871520" y="2861601"/>
          <a:ext cx="5476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54" name="Equation" r:id="rId7" imgW="330120" imgH="457200" progId="">
                  <p:embed/>
                </p:oleObj>
              </mc:Choice>
              <mc:Fallback>
                <p:oleObj name="Equation" r:id="rId7" imgW="330120" imgH="457200" progId="">
                  <p:embed/>
                  <p:pic>
                    <p:nvPicPr>
                      <p:cNvPr id="0" name="Picture 15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1520" y="2861601"/>
                        <a:ext cx="547687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253718"/>
              </p:ext>
            </p:extLst>
          </p:nvPr>
        </p:nvGraphicFramePr>
        <p:xfrm>
          <a:off x="2999659" y="2941471"/>
          <a:ext cx="9271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55" name="Equation" r:id="rId9" imgW="558720" imgH="457200" progId="">
                  <p:embed/>
                </p:oleObj>
              </mc:Choice>
              <mc:Fallback>
                <p:oleObj name="Equation" r:id="rId9" imgW="558720" imgH="457200" progId="">
                  <p:embed/>
                  <p:pic>
                    <p:nvPicPr>
                      <p:cNvPr id="0" name="Picture 15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659" y="2941471"/>
                        <a:ext cx="927100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74858"/>
              </p:ext>
            </p:extLst>
          </p:nvPr>
        </p:nvGraphicFramePr>
        <p:xfrm>
          <a:off x="5801045" y="2861601"/>
          <a:ext cx="1074739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56" name="Equation" r:id="rId11" imgW="647640" imgH="457200" progId="">
                  <p:embed/>
                </p:oleObj>
              </mc:Choice>
              <mc:Fallback>
                <p:oleObj name="Equation" r:id="rId11" imgW="647640" imgH="457200" progId="">
                  <p:embed/>
                  <p:pic>
                    <p:nvPicPr>
                      <p:cNvPr id="0" name="Picture 15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1045" y="2861601"/>
                        <a:ext cx="1074739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515922"/>
              </p:ext>
            </p:extLst>
          </p:nvPr>
        </p:nvGraphicFramePr>
        <p:xfrm>
          <a:off x="8409263" y="2861601"/>
          <a:ext cx="9271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57" name="Equation" r:id="rId13" imgW="558720" imgH="457200" progId="">
                  <p:embed/>
                </p:oleObj>
              </mc:Choice>
              <mc:Fallback>
                <p:oleObj name="Equation" r:id="rId13" imgW="558720" imgH="457200" progId="">
                  <p:embed/>
                  <p:pic>
                    <p:nvPicPr>
                      <p:cNvPr id="0" name="Picture 15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9263" y="2861601"/>
                        <a:ext cx="927100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487531" y="3907743"/>
            <a:ext cx="10071505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vi-VN" sz="2400" b="1" i="1" dirty="0">
                <a:latin typeface="+mj-lt"/>
              </a:rPr>
              <a:t>b) Chuyển các hỗn số để được ở phần (a) thành các số thập phân :</a:t>
            </a:r>
            <a:endParaRPr lang="en-US" sz="2400" b="1" i="1" dirty="0">
              <a:latin typeface="+mj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164262"/>
              </p:ext>
            </p:extLst>
          </p:nvPr>
        </p:nvGraphicFramePr>
        <p:xfrm>
          <a:off x="4439903" y="4372658"/>
          <a:ext cx="2955879" cy="1009650"/>
        </p:xfrm>
        <a:graphic>
          <a:graphicData uri="http://schemas.openxmlformats.org/drawingml/2006/table">
            <a:tbl>
              <a:tblPr/>
              <a:tblGrid>
                <a:gridCol w="2955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endParaRPr lang="en-US" b="0" dirty="0">
                        <a:effectLst/>
                      </a:endParaRPr>
                    </a:p>
                    <a:p>
                      <a:pPr fontAlgn="t"/>
                      <a:r>
                        <a:rPr lang="en-US" sz="2400" b="0" dirty="0" err="1">
                          <a:effectLst/>
                        </a:rPr>
                        <a:t>Mẫu</a:t>
                      </a:r>
                      <a:r>
                        <a:rPr lang="en-US" sz="2400" b="0" dirty="0">
                          <a:effectLst/>
                        </a:rPr>
                        <a:t> :</a:t>
                      </a:r>
                      <a:r>
                        <a:rPr lang="en-US" b="0" dirty="0">
                          <a:effectLst/>
                        </a:rPr>
                        <a:t> </a:t>
                      </a:r>
                      <a:r>
                        <a:rPr lang="en-US" b="0" i="0" dirty="0">
                          <a:effectLst/>
                          <a:latin typeface="MJXc-TeX-main-R"/>
                        </a:rPr>
                        <a:t>36       = 36,8</a:t>
                      </a:r>
                    </a:p>
                    <a:p>
                      <a:pPr fontAlgn="t"/>
                      <a:endParaRPr lang="en-US" b="0" dirty="0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F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028716"/>
              </p:ext>
            </p:extLst>
          </p:nvPr>
        </p:nvGraphicFramePr>
        <p:xfrm>
          <a:off x="5519936" y="4509120"/>
          <a:ext cx="43204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58" name="Equation" r:id="rId15" imgW="228600" imgH="457200" progId="">
                  <p:embed/>
                </p:oleObj>
              </mc:Choice>
              <mc:Fallback>
                <p:oleObj name="Equation" r:id="rId15" imgW="228600" imgH="457200" progId="">
                  <p:embed/>
                  <p:pic>
                    <p:nvPicPr>
                      <p:cNvPr id="0" name="Picture 15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936" y="4509120"/>
                        <a:ext cx="432048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244747"/>
              </p:ext>
            </p:extLst>
          </p:nvPr>
        </p:nvGraphicFramePr>
        <p:xfrm>
          <a:off x="2540000" y="5445257"/>
          <a:ext cx="6953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59" name="Equation" r:id="rId17" imgW="419040" imgH="457200" progId="">
                  <p:embed/>
                </p:oleObj>
              </mc:Choice>
              <mc:Fallback>
                <p:oleObj name="Equation" r:id="rId17" imgW="419040" imgH="457200" progId="">
                  <p:embed/>
                  <p:pic>
                    <p:nvPicPr>
                      <p:cNvPr id="0" name="Picture 15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5445257"/>
                        <a:ext cx="695325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146334"/>
              </p:ext>
            </p:extLst>
          </p:nvPr>
        </p:nvGraphicFramePr>
        <p:xfrm>
          <a:off x="5280025" y="5445257"/>
          <a:ext cx="842963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60" name="Equation" r:id="rId19" imgW="507960" imgH="457200" progId="">
                  <p:embed/>
                </p:oleObj>
              </mc:Choice>
              <mc:Fallback>
                <p:oleObj name="Equation" r:id="rId19" imgW="507960" imgH="457200" progId="">
                  <p:embed/>
                  <p:pic>
                    <p:nvPicPr>
                      <p:cNvPr id="0" name="Picture 15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025" y="5445257"/>
                        <a:ext cx="842963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799987"/>
              </p:ext>
            </p:extLst>
          </p:nvPr>
        </p:nvGraphicFramePr>
        <p:xfrm>
          <a:off x="8012113" y="5445257"/>
          <a:ext cx="6953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61" name="Equation" r:id="rId21" imgW="419040" imgH="457200" progId="">
                  <p:embed/>
                </p:oleObj>
              </mc:Choice>
              <mc:Fallback>
                <p:oleObj name="Equation" r:id="rId21" imgW="419040" imgH="457200" progId="">
                  <p:embed/>
                  <p:pic>
                    <p:nvPicPr>
                      <p:cNvPr id="0" name="Picture 15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2113" y="5445257"/>
                        <a:ext cx="695325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215802" y="5589372"/>
            <a:ext cx="97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73,4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4220" y="5589372"/>
            <a:ext cx="112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56,08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60426" y="5589372"/>
            <a:ext cx="97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9,05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36871"/>
            <a:ext cx="12295717" cy="683418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368800" y="2097206"/>
            <a:ext cx="6807200" cy="2971800"/>
          </a:xfrm>
          <a:prstGeom prst="rect">
            <a:avLst/>
          </a:prstGeom>
          <a:solidFill>
            <a:srgbClr val="00B0F0"/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KHỞI ĐỘNG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0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872" y="196490"/>
            <a:ext cx="12160143" cy="830997"/>
          </a:xfrm>
          <a:prstGeom prst="rect">
            <a:avLst/>
          </a:prstGeom>
          <a:solidFill>
            <a:srgbClr val="34ECBC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+mj-lt"/>
              </a:rPr>
              <a:t> 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4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.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Chuyển các phân số thập phân sau thành số thập phân, rồi đọc các số thập phân đó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478899"/>
              </p:ext>
            </p:extLst>
          </p:nvPr>
        </p:nvGraphicFramePr>
        <p:xfrm>
          <a:off x="1271465" y="1124876"/>
          <a:ext cx="527051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0" name="Equation" r:id="rId2" imgW="317160" imgH="457200" progId="">
                  <p:embed/>
                </p:oleObj>
              </mc:Choice>
              <mc:Fallback>
                <p:oleObj name="Equation" r:id="rId2" imgW="317160" imgH="457200" progId="">
                  <p:embed/>
                  <p:pic>
                    <p:nvPicPr>
                      <p:cNvPr id="0" name="Picture 6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465" y="1124876"/>
                        <a:ext cx="527051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232177"/>
              </p:ext>
            </p:extLst>
          </p:nvPr>
        </p:nvGraphicFramePr>
        <p:xfrm>
          <a:off x="3935760" y="1105181"/>
          <a:ext cx="6953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1" name="Equation" r:id="rId4" imgW="419040" imgH="457200" progId="">
                  <p:embed/>
                </p:oleObj>
              </mc:Choice>
              <mc:Fallback>
                <p:oleObj name="Equation" r:id="rId4" imgW="419040" imgH="457200" progId="">
                  <p:embed/>
                  <p:pic>
                    <p:nvPicPr>
                      <p:cNvPr id="0" name="Picture 6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760" y="1105181"/>
                        <a:ext cx="695325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409652"/>
              </p:ext>
            </p:extLst>
          </p:nvPr>
        </p:nvGraphicFramePr>
        <p:xfrm>
          <a:off x="6690449" y="1105181"/>
          <a:ext cx="715963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2" name="Equation" r:id="rId6" imgW="431640" imgH="457200" progId="">
                  <p:embed/>
                </p:oleObj>
              </mc:Choice>
              <mc:Fallback>
                <p:oleObj name="Equation" r:id="rId6" imgW="431640" imgH="457200" progId="">
                  <p:embed/>
                  <p:pic>
                    <p:nvPicPr>
                      <p:cNvPr id="0" name="Picture 6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0449" y="1105181"/>
                        <a:ext cx="715963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769780"/>
              </p:ext>
            </p:extLst>
          </p:nvPr>
        </p:nvGraphicFramePr>
        <p:xfrm>
          <a:off x="9212264" y="1105032"/>
          <a:ext cx="8223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3" name="Equation" r:id="rId8" imgW="495000" imgH="457200" progId="">
                  <p:embed/>
                </p:oleObj>
              </mc:Choice>
              <mc:Fallback>
                <p:oleObj name="Equation" r:id="rId8" imgW="495000" imgH="457200" progId="">
                  <p:embed/>
                  <p:pic>
                    <p:nvPicPr>
                      <p:cNvPr id="0" name="Picture 6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2264" y="1105032"/>
                        <a:ext cx="822325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75648" y="1311283"/>
            <a:ext cx="97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72,1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5970" y="1239275"/>
            <a:ext cx="112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20,15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2265" y="1239275"/>
            <a:ext cx="112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4,619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84560" y="1239275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0,1234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1717" y="2060848"/>
            <a:ext cx="11508939" cy="286232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9288D"/>
                </a:solidFill>
                <a:latin typeface="+mj-lt"/>
              </a:rPr>
              <a:t>72,1 đọc là: Bảy mươi hai phẩy một.</a:t>
            </a:r>
          </a:p>
          <a:p>
            <a:pPr algn="just"/>
            <a:r>
              <a:rPr lang="vi-VN" sz="3600" b="1" dirty="0">
                <a:solidFill>
                  <a:srgbClr val="09288D"/>
                </a:solidFill>
                <a:latin typeface="+mj-lt"/>
              </a:rPr>
              <a:t>20,15 đọc là: Hai mươi phẩy mười lăm.</a:t>
            </a:r>
          </a:p>
          <a:p>
            <a:pPr algn="just"/>
            <a:r>
              <a:rPr lang="vi-VN" sz="3600" b="1" dirty="0">
                <a:solidFill>
                  <a:srgbClr val="09288D"/>
                </a:solidFill>
                <a:latin typeface="+mj-lt"/>
              </a:rPr>
              <a:t>4,619 đọc là: Bốn phẩy sáu trăm mười chín.</a:t>
            </a:r>
          </a:p>
          <a:p>
            <a:pPr algn="just"/>
            <a:r>
              <a:rPr lang="vi-VN" sz="3600" b="1" dirty="0">
                <a:solidFill>
                  <a:srgbClr val="09288D"/>
                </a:solidFill>
                <a:latin typeface="+mj-lt"/>
              </a:rPr>
              <a:t>0,1234 đọc là: Không phẩy một nghìn hai trăm ba mươi tư.</a:t>
            </a:r>
            <a:endParaRPr lang="en-US" sz="3600" b="1" dirty="0">
              <a:solidFill>
                <a:srgbClr val="09288D"/>
              </a:solidFill>
              <a:latin typeface="+mj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992438"/>
              </p:ext>
            </p:extLst>
          </p:nvPr>
        </p:nvGraphicFramePr>
        <p:xfrm>
          <a:off x="1271489" y="1124744"/>
          <a:ext cx="9937107" cy="5170170"/>
        </p:xfrm>
        <a:graphic>
          <a:graphicData uri="http://schemas.openxmlformats.org/drawingml/2006/table">
            <a:tbl>
              <a:tblPr/>
              <a:tblGrid>
                <a:gridCol w="2217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9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9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9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fontAlgn="t"/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fontAlgn="t"/>
                      <a:r>
                        <a:rPr lang="en-US" sz="28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3,759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37,59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375,9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3759</a:t>
                      </a:r>
                    </a:p>
                    <a:p>
                      <a:pPr algn="ctr" fontAlgn="t"/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fontAlgn="t"/>
                      <a:endParaRPr lang="en-US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fontAlgn="t"/>
                      <a:endParaRPr lang="en-US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fontAlgn="t"/>
                      <a:endParaRPr lang="en-US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fontAlgn="t"/>
                      <a:endParaRPr lang="en-US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" y="22647"/>
            <a:ext cx="983432" cy="9380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1642" y="314219"/>
            <a:ext cx="11017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271464" y="1124744"/>
            <a:ext cx="216024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63637" y="263691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6508" y="264375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3990" y="364502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66697" y="3660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96489" y="366018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190855"/>
              </p:ext>
            </p:extLst>
          </p:nvPr>
        </p:nvGraphicFramePr>
        <p:xfrm>
          <a:off x="4222749" y="4508632"/>
          <a:ext cx="527051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9" name="Equation" r:id="rId3" imgW="317160" imgH="457200" progId="">
                  <p:embed/>
                </p:oleObj>
              </mc:Choice>
              <mc:Fallback>
                <p:oleObj name="Equation" r:id="rId3" imgW="317160" imgH="457200" progId="">
                  <p:embed/>
                  <p:pic>
                    <p:nvPicPr>
                      <p:cNvPr id="0" name="Picture 8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49" y="4508632"/>
                        <a:ext cx="527051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295800" y="364224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230382"/>
              </p:ext>
            </p:extLst>
          </p:nvPr>
        </p:nvGraphicFramePr>
        <p:xfrm>
          <a:off x="6128939" y="4509252"/>
          <a:ext cx="379413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0" name="Equation" r:id="rId5" imgW="228600" imgH="457200" progId="">
                  <p:embed/>
                </p:oleObj>
              </mc:Choice>
              <mc:Fallback>
                <p:oleObj name="Equation" r:id="rId5" imgW="228600" imgH="457200" progId="">
                  <p:embed/>
                  <p:pic>
                    <p:nvPicPr>
                      <p:cNvPr id="0" name="Picture 8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8939" y="4509252"/>
                        <a:ext cx="379413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180069" y="465313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44878" y="465136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85893" y="2643751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700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184925"/>
              </p:ext>
            </p:extLst>
          </p:nvPr>
        </p:nvGraphicFramePr>
        <p:xfrm>
          <a:off x="4331399" y="2568618"/>
          <a:ext cx="379412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1" name="Equation" r:id="rId7" imgW="228600" imgH="457200" progId="">
                  <p:embed/>
                </p:oleObj>
              </mc:Choice>
              <mc:Fallback>
                <p:oleObj name="Equation" r:id="rId7" imgW="228600" imgH="457200" progId="">
                  <p:embed/>
                  <p:pic>
                    <p:nvPicPr>
                      <p:cNvPr id="0" name="Picture 8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1399" y="2568618"/>
                        <a:ext cx="379412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398568"/>
              </p:ext>
            </p:extLst>
          </p:nvPr>
        </p:nvGraphicFramePr>
        <p:xfrm>
          <a:off x="4059326" y="5497645"/>
          <a:ext cx="6746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2" name="Equation" r:id="rId9" imgW="406080" imgH="457200" progId="">
                  <p:embed/>
                </p:oleObj>
              </mc:Choice>
              <mc:Fallback>
                <p:oleObj name="Equation" r:id="rId9" imgW="406080" imgH="457200" progId="">
                  <p:embed/>
                  <p:pic>
                    <p:nvPicPr>
                      <p:cNvPr id="0" name="Picture 8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326" y="5497645"/>
                        <a:ext cx="674687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56534"/>
              </p:ext>
            </p:extLst>
          </p:nvPr>
        </p:nvGraphicFramePr>
        <p:xfrm>
          <a:off x="5999165" y="5445257"/>
          <a:ext cx="527051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3" name="Equation" r:id="rId11" imgW="317160" imgH="457200" progId="">
                  <p:embed/>
                </p:oleObj>
              </mc:Choice>
              <mc:Fallback>
                <p:oleObj name="Equation" r:id="rId11" imgW="317160" imgH="457200" progId="">
                  <p:embed/>
                  <p:pic>
                    <p:nvPicPr>
                      <p:cNvPr id="0" name="Picture 8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9165" y="5445257"/>
                        <a:ext cx="527051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700274"/>
              </p:ext>
            </p:extLst>
          </p:nvPr>
        </p:nvGraphicFramePr>
        <p:xfrm>
          <a:off x="8139115" y="5445257"/>
          <a:ext cx="379412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4" name="Equation" r:id="rId13" imgW="228600" imgH="457200" progId="">
                  <p:embed/>
                </p:oleObj>
              </mc:Choice>
              <mc:Fallback>
                <p:oleObj name="Equation" r:id="rId13" imgW="228600" imgH="457200" progId="">
                  <p:embed/>
                  <p:pic>
                    <p:nvPicPr>
                      <p:cNvPr id="0" name="Picture 9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9115" y="5445257"/>
                        <a:ext cx="379412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0058037" y="551723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49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7" grpId="0"/>
      <p:bldP spid="18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285323" y="1859049"/>
            <a:ext cx="2721796" cy="24322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041">
            <a:off x="2351420" y="415555"/>
            <a:ext cx="1682499" cy="1454890"/>
          </a:xfrm>
          <a:prstGeom prst="rect">
            <a:avLst/>
          </a:prstGeom>
        </p:spPr>
      </p:pic>
      <p:pic>
        <p:nvPicPr>
          <p:cNvPr id="35" name="图片 34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984" y="3867208"/>
            <a:ext cx="12205335" cy="3049905"/>
          </a:xfrm>
          <a:prstGeom prst="rect">
            <a:avLst/>
          </a:prstGeom>
        </p:spPr>
      </p:pic>
      <p:pic>
        <p:nvPicPr>
          <p:cNvPr id="52" name="图片 51" descr="36f9a2a7dc2088575b3175c2c9b2462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84055" y="4728845"/>
            <a:ext cx="3908425" cy="206121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77" y="4800658"/>
            <a:ext cx="1163955" cy="1918335"/>
          </a:xfrm>
          <a:prstGeom prst="rect">
            <a:avLst/>
          </a:prstGeom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2133637" y="1600200"/>
            <a:ext cx="8838297" cy="3352800"/>
          </a:xfrm>
          <a:prstGeom prst="rect">
            <a:avLst/>
          </a:prstGeom>
        </p:spPr>
        <p:txBody>
          <a:bodyPr wrap="none" lIns="91397" tIns="45699" rIns="91397" bIns="45699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defTabSz="9139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HOẠT ĐỘNG ỨNG DỤNG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8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5191851" y="141961"/>
            <a:ext cx="2721796" cy="2432210"/>
          </a:xfrm>
          <a:prstGeom prst="rect">
            <a:avLst/>
          </a:prstGeom>
        </p:spPr>
      </p:pic>
      <p:pic>
        <p:nvPicPr>
          <p:cNvPr id="9" name="Picture 11" descr="Dove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6" y="1143045"/>
            <a:ext cx="2235200" cy="9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Dove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173" y="1751041"/>
            <a:ext cx="223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ove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609600"/>
            <a:ext cx="243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17463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3" name="Picture 18" descr="Day hoa 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228600"/>
            <a:ext cx="1020912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Day hoa 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123" y="793750"/>
            <a:ext cx="9144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Flash Lang hoa dep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3" y="56261"/>
            <a:ext cx="1549497" cy="108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785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6 0.01134 L -0.01446 0.01134 C -0.025 0.01852 -0.0168 0.01134 -0.02227 0.01898 C -0.02357 0.02083 -0.02513 0.02222 -0.02657 0.02407 L -0.02865 0.02662 C -0.03138 0.03634 -0.02826 0.02708 -0.03295 0.03541 C -0.03529 0.03958 -0.03347 0.03912 -0.03568 0.04421 C -0.03698 0.04699 -0.03881 0.04861 -0.03998 0.05162 C -0.04649 0.06898 -0.03972 0.05115 -0.04493 0.06435 C -0.04545 0.06551 -0.04571 0.06713 -0.04636 0.06805 C -0.04714 0.06921 -0.04818 0.06967 -0.04922 0.0706 C -0.05065 0.08102 -0.04857 0.07106 -0.05196 0.07801 C -0.05521 0.08472 -0.05365 0.08495 -0.0569 0.08935 C -0.05834 0.0912 -0.0612 0.09444 -0.0612 0.09444 C -0.06329 0.1 -0.06498 0.10555 -0.06823 0.10949 C -0.06901 0.11041 -0.06967 0.11134 -0.07045 0.11203 C -0.07136 0.11296 -0.0724 0.11342 -0.07318 0.11458 C -0.07409 0.11551 -0.07461 0.11713 -0.07539 0.11828 C -0.07605 0.11921 -0.07683 0.1199 -0.07748 0.12083 C -0.07826 0.12199 -0.07878 0.12361 -0.07956 0.12453 C -0.08099 0.12639 -0.08243 0.12801 -0.08386 0.12963 C -0.08646 0.13264 -0.08842 0.13541 -0.09167 0.13727 L -0.09375 0.13842 C -0.09558 0.14166 -0.09753 0.14583 -0.10013 0.14722 L -0.10222 0.14861 C -0.10756 0.15486 -0.10105 0.14676 -0.10651 0.15486 C -0.10808 0.15717 -0.11003 0.1581 -0.11146 0.16111 C -0.11263 0.16342 -0.11433 0.16875 -0.11433 0.16875 C -0.11446 0.17152 -0.11472 0.17453 -0.11498 0.17754 C -0.11524 0.18009 -0.11563 0.1824 -0.11563 0.18495 C -0.11563 0.20092 -0.11563 0.21689 -0.11498 0.23287 C -0.11485 0.23472 -0.11394 0.23611 -0.11355 0.23796 C -0.11329 0.23912 -0.11315 0.24051 -0.11289 0.24166 C -0.11198 0.24514 -0.1099 0.25208 -0.1086 0.25416 C -0.10717 0.25671 -0.10599 0.25972 -0.10443 0.2618 C -0.10365 0.2625 -0.103 0.26365 -0.10222 0.26435 C -0.10118 0.26527 -0.09987 0.26597 -0.0987 0.26689 C -0.09805 0.26736 -0.09727 0.26736 -0.09662 0.26805 C -0.09584 0.26875 -0.09519 0.2699 -0.0944 0.2706 C -0.09349 0.27152 -0.09037 0.27268 -0.08946 0.27314 C -0.08881 0.27384 -0.08815 0.275 -0.08737 0.27569 C -0.08659 0.27615 -0.08164 0.27801 -0.08099 0.27801 C -0.07956 0.27847 -0.07813 0.27893 -0.07683 0.27939 C -0.07513 0.27986 -0.07201 0.28171 -0.07045 0.28194 C -0.06094 0.28264 -0.05157 0.28264 -0.04206 0.2831 C -0.03789 0.28356 -0.0336 0.28379 -0.0293 0.28449 C -0.02435 0.28518 -0.02539 0.28611 -0.02019 0.28819 C -0.01849 0.28889 -0.0168 0.28912 -0.01524 0.28935 C -0.01381 0.29027 -0.01237 0.2912 -0.01094 0.29189 C -0.00873 0.29305 -0.00365 0.29421 -0.0017 0.29444 C 0.00416 0.29514 0.01002 0.29537 0.01588 0.29583 C 0.01836 0.29652 0.01992 0.29699 0.02226 0.29814 C 0.02304 0.29861 0.02369 0.2993 0.02448 0.29953 C 0.0263 0.3 0.02825 0.30023 0.03007 0.30069 C 0.03203 0.30139 0.03385 0.30277 0.0358 0.30324 C 0.03724 0.3037 0.03854 0.30393 0.03997 0.30463 C 0.04101 0.30486 0.04192 0.30555 0.04283 0.30578 C 0.04453 0.30625 0.04609 0.30648 0.04778 0.30694 C 0.04895 0.3074 0.05013 0.30787 0.0513 0.30833 C 0.05273 0.30879 0.05416 0.30926 0.0556 0.30949 C 0.06054 0.3125 0.05455 0.30926 0.06406 0.31203 C 0.06484 0.31227 0.06549 0.31296 0.06614 0.31342 C 0.06757 0.31389 0.06901 0.31412 0.07044 0.31458 C 0.07109 0.31504 0.07187 0.31597 0.07252 0.31597 C 0.08489 0.31597 0.0776 0.31574 0.0832 0.31342 C 0.09075 0.30995 0.08268 0.31458 0.09023 0.30949 C 0.09101 0.30902 0.09166 0.30879 0.09231 0.30833 C 0.09362 0.30717 0.09479 0.30578 0.09596 0.30463 C 0.09661 0.3037 0.09726 0.30277 0.09804 0.30208 C 0.10026 0.3 0.10364 0.3 0.10586 0.29953 C 0.10703 0.29907 0.1082 0.29861 0.10937 0.29814 C 0.11119 0.29745 0.11315 0.29629 0.11497 0.29583 L 0.11992 0.29444 C 0.1207 0.29398 0.12135 0.29352 0.12213 0.29328 C 0.12395 0.29236 0.12591 0.29166 0.12773 0.29074 C 0.12968 0.28958 0.13632 0.28495 0.13841 0.2831 C 0.14075 0.28102 0.14531 0.27615 0.14752 0.27314 C 0.15104 0.26852 0.14948 0.27037 0.15247 0.26689 C 0.15299 0.26551 0.15351 0.26435 0.1539 0.26296 C 0.15468 0.26134 0.15573 0.25995 0.15612 0.2581 C 0.15703 0.25139 0.15742 0.23796 0.15742 0.23796 C 0.15729 0.21944 0.15677 0.20092 0.15677 0.1824 C 0.15677 0.11875 0.15416 0.1375 0.15885 0.10833 C 0.15911 0.10416 0.15911 0.09977 0.15963 0.0956 C 0.15989 0.09305 0.16054 0.09074 0.16106 0.08819 C 0.16198 0.08287 0.16132 0.08541 0.16315 0.08055 L 0.16523 0.06921 C 0.16549 0.06805 0.16562 0.06666 0.16601 0.06551 C 0.1664 0.06435 0.16705 0.06319 0.16744 0.0618 C 0.16796 0.05926 0.16796 0.05648 0.16875 0.05416 C 0.16927 0.05301 0.16979 0.05185 0.17018 0.05046 C 0.17083 0.04838 0.17135 0.04352 0.17161 0.04166 C 0.17187 0.04027 0.172 0.03912 0.17239 0.03773 C 0.17278 0.03657 0.1733 0.03541 0.17382 0.03402 C 0.17356 -0.02894 0.17356 -0.09167 0.17304 -0.15463 C 0.17304 -0.15787 0.17161 -0.15949 0.17096 -0.16227 C 0.17057 -0.16343 0.17057 -0.16482 0.17018 -0.16598 C 0.1694 -0.16852 0.16731 -0.17269 0.16601 -0.17477 C 0.16367 -0.17801 0.16263 -0.17801 0.15963 -0.17986 L 0.15533 -0.18241 C 0.15468 -0.18264 0.1539 -0.18287 0.15325 -0.18357 C 0.14948 -0.18681 0.15143 -0.18565 0.14752 -0.18727 C 0.14687 -0.1882 0.14622 -0.18936 0.14544 -0.18982 C 0.14414 -0.19098 0.14257 -0.19144 0.14114 -0.19236 L 0.13906 -0.19375 C 0.13906 -0.19375 0.13489 -0.19607 0.13489 -0.19607 C 0.13294 -0.19676 0.12864 -0.19815 0.12708 -0.2 C 0.12448 -0.20301 0.12487 -0.20301 0.12135 -0.20486 C 0.11823 -0.20695 0.11836 -0.20556 0.11497 -0.2088 C 0.11393 -0.20973 0.11328 -0.21158 0.11224 -0.2125 C 0.11132 -0.2132 0.11028 -0.2132 0.10937 -0.21366 C 0.10429 -0.21644 0.11093 -0.21366 0.10364 -0.21621 C 0.10273 -0.21713 0.10182 -0.21806 0.10091 -0.21875 C 0.10013 -0.21922 0.09948 -0.21945 0.09869 -0.22014 C 0.09687 -0.22153 0.09505 -0.22385 0.0931 -0.225 L 0.0888 -0.22755 C 0.08815 -0.22801 0.0875 -0.22848 0.08671 -0.22894 C 0.0858 -0.22917 0.08489 -0.22986 0.08385 -0.2301 C 0.08242 -0.23056 0.08099 -0.23102 0.07968 -0.23148 C 0.07851 -0.23172 0.07734 -0.23218 0.07604 -0.23264 C 0.06992 -0.23704 0.075 -0.23403 0.06692 -0.23635 C 0.06588 -0.23681 0.06497 -0.23727 0.06406 -0.23773 C 0.06263 -0.2382 0.06119 -0.23843 0.05976 -0.23889 C 0.05885 -0.23936 0.05794 -0.23982 0.05703 -0.24028 C 0.0556 -0.24074 0.05416 -0.24098 0.05273 -0.24144 C 0.04843 -0.24398 0.05234 -0.2419 0.04492 -0.24398 C 0.04023 -0.24514 0.04283 -0.24468 0.03932 -0.24653 C 0.03737 -0.24746 0.03476 -0.24838 0.03294 -0.24908 L 0.02018 -0.25278 C 0.01419 -0.25625 0.01744 -0.25486 0.01028 -0.25648 C 0.00963 -0.25695 0.00885 -0.25741 0.0082 -0.25787 C -0.00417 -0.2632 -0.02162 -0.25811 -0.03073 -0.25787 C -0.03151 -0.25695 -0.03217 -0.25602 -0.03295 -0.25533 C -0.03477 -0.25348 -0.03672 -0.25186 -0.03855 -0.25023 C -0.03946 -0.24931 -0.0405 -0.24861 -0.04141 -0.24769 C -0.04258 -0.24653 -0.04388 -0.24537 -0.04493 -0.24398 C -0.04571 -0.24283 -0.04623 -0.24098 -0.04701 -0.24028 C -0.04831 -0.23889 -0.05 -0.23889 -0.05131 -0.23773 C -0.05222 -0.23681 -0.05326 -0.23611 -0.05417 -0.23519 C -0.05651 -0.23241 -0.05717 -0.23102 -0.05912 -0.22755 C -0.05951 -0.22547 -0.06003 -0.22338 -0.06055 -0.2213 C -0.06081 -0.22014 -0.06081 -0.21875 -0.0612 -0.2176 C -0.06198 -0.21482 -0.06329 -0.21273 -0.06407 -0.20996 C -0.06576 -0.20394 -0.06537 -0.2051 -0.06758 -0.19861 C -0.06797 -0.19746 -0.06862 -0.1963 -0.06901 -0.19491 C -0.07214 -0.18426 -0.07201 -0.18473 -0.07396 -0.17593 C -0.0737 -0.16806 -0.07357 -0.16019 -0.07318 -0.15209 C -0.07305 -0.14861 -0.07227 -0.14676 -0.07188 -0.14329 C -0.07149 -0.14121 -0.07136 -0.13912 -0.0711 -0.13704 C -0.07032 -0.13172 -0.07032 -0.13426 -0.06901 -0.12824 C -0.06849 -0.1257 -0.06823 -0.12315 -0.06758 -0.12061 C -0.06667 -0.11736 -0.06524 -0.11436 -0.06472 -0.11065 C -0.06446 -0.10903 -0.06446 -0.10718 -0.06407 -0.10556 C -0.06355 -0.10394 -0.0625 -0.10324 -0.06185 -0.10186 C -0.06042 -0.09861 -0.05899 -0.09514 -0.05769 -0.09167 C -0.05717 -0.09051 -0.05664 -0.08936 -0.05625 -0.08797 C -0.05586 -0.08681 -0.05599 -0.08519 -0.0556 -0.08426 C -0.05495 -0.08264 -0.05404 -0.08195 -0.05339 -0.08033 C -0.05274 -0.07894 -0.05274 -0.07686 -0.05196 -0.07547 C -0.05118 -0.07385 -0.05 -0.07315 -0.04922 -0.07153 C -0.0431 -0.05949 -0.04909 -0.06736 -0.04427 -0.06158 C -0.04297 -0.0551 -0.04375 -0.05764 -0.03998 -0.05023 C -0.03868 -0.04769 -0.03737 -0.04491 -0.03568 -0.0426 C -0.03217 -0.03797 -0.03386 -0.04005 -0.03073 -0.03635 C -0.02982 -0.0338 -0.02891 -0.03125 -0.028 -0.02894 C -0.02722 -0.02709 -0.02644 -0.02547 -0.02579 -0.02385 C -0.02487 -0.0213 -0.02292 -0.01621 -0.02292 -0.01621 C -0.02097 -0.00579 -0.02435 -0.02223 -0.0194 -0.00486 C -0.01901 -0.00324 -0.01862 -0.00162 -0.01797 3.33333E-6 C -0.01719 0.00277 -0.01511 0.00949 -0.01446 0.01134 Z " pathEditMode="relative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2 -0.00139 L -0.01472 -0.00139 C -0.01641 0.00139 -0.01797 0.00463 -0.01966 0.00741 C -0.02253 0.01181 -0.025 0.0132 -0.02813 0.01736 C -0.02878 0.01829 -0.03216 0.02269 -0.03308 0.02361 C -0.03386 0.02431 -0.03451 0.02454 -0.03529 0.025 C -0.03594 0.02593 -0.03672 0.02662 -0.03737 0.02755 C -0.03828 0.02871 -0.0392 0.03033 -0.04024 0.03125 C -0.04089 0.03195 -0.04167 0.03195 -0.04232 0.03264 C -0.05104 0.03912 -0.04024 0.03125 -0.04727 0.0375 C -0.04792 0.0382 -0.0487 0.0382 -0.04935 0.03889 C -0.05039 0.03959 -0.0513 0.04051 -0.05222 0.04144 C -0.05287 0.0419 -0.05365 0.0419 -0.05443 0.0426 C -0.05508 0.04329 -0.05573 0.04468 -0.05651 0.04514 C -0.05834 0.0463 -0.06029 0.04676 -0.06211 0.04769 C -0.06498 0.04908 -0.06407 0.04908 -0.06706 0.05139 C -0.06823 0.05232 -0.0694 0.05324 -0.07071 0.05394 C -0.07201 0.05486 -0.07487 0.05648 -0.07487 0.05648 C -0.07578 0.05764 -0.0767 0.05926 -0.07774 0.06019 C -0.07878 0.06135 -0.08008 0.06181 -0.08125 0.06273 C -0.08607 0.06644 -0.08203 0.06459 -0.08763 0.06644 C -0.09089 0.06945 -0.09037 0.06922 -0.09401 0.07153 C -0.09779 0.07408 -0.09479 0.0713 -0.09961 0.07523 C -0.10495 0.0794 -0.10026 0.07639 -0.10456 0.07917 C -0.10547 0.08033 -0.10834 0.08426 -0.10951 0.08542 C -0.11185 0.0875 -0.1142 0.08982 -0.11667 0.09167 C -0.11784 0.0926 -0.11901 0.09306 -0.12018 0.09422 C -0.12162 0.09561 -0.12292 0.09792 -0.12448 0.09931 L -0.13008 0.10417 C -0.13242 0.11042 -0.13034 0.10625 -0.13438 0.11042 C -0.13581 0.11204 -0.13854 0.11551 -0.13854 0.11551 C -0.14167 0.12385 -0.13802 0.11459 -0.14206 0.12315 C -0.14349 0.12593 -0.14453 0.12894 -0.14571 0.13195 C -0.14584 0.13311 -0.14636 0.13426 -0.14636 0.13565 C -0.14636 0.13611 -0.14532 0.14352 -0.14492 0.14445 C -0.1444 0.14607 -0.14349 0.14676 -0.14284 0.14815 C -0.1418 0.1507 -0.14115 0.15371 -0.13998 0.15579 C -0.13907 0.15741 -0.13815 0.15926 -0.13711 0.16088 C -0.1336 0.16598 -0.12982 0.17061 -0.12578 0.17477 C -0.12487 0.1757 -0.12396 0.17639 -0.12305 0.17709 C -0.11836 0.18195 -0.12084 0.18033 -0.11589 0.18357 C -0.11315 0.18519 -0.11159 0.18611 -0.10886 0.18727 C -0.10378 0.18936 -0.10703 0.1875 -0.10326 0.18982 C -0.10248 0.19051 -0.10183 0.19167 -0.10104 0.19236 C -0.10039 0.19283 -0.09974 0.19352 -0.09896 0.19352 C -0.08203 0.19445 -0.06498 0.19445 -0.04805 0.19491 C -0.04714 0.19514 -0.04401 0.1963 -0.0431 0.19723 C -0.04232 0.19792 -0.04167 0.19908 -0.04089 0.19977 C -0.03841 0.20232 -0.03841 0.20209 -0.03594 0.20371 C -0.03438 0.20648 -0.03373 0.20811 -0.03177 0.20996 C -0.03099 0.21042 -0.03034 0.21065 -0.02956 0.21111 C -0.02891 0.2125 -0.02826 0.21389 -0.02748 0.21482 C -0.02683 0.21598 -0.02591 0.21644 -0.02539 0.21736 C -0.02474 0.21852 -0.02461 0.22037 -0.02396 0.2213 C -0.02318 0.22223 -0.02201 0.22199 -0.0211 0.22246 C -0.02018 0.22338 -0.01927 0.22431 -0.01823 0.225 C -0.01641 0.22616 -0.01498 0.22593 -0.01328 0.22755 C -0.0125 0.22824 -0.01198 0.2294 -0.0112 0.2301 C -0.0099 0.23102 -0.00508 0.23218 -0.00417 0.23264 C 0.00521 0.23912 -0.00495 0.23264 0.01575 0.2375 C 0.01745 0.23797 0.01901 0.23912 0.0207 0.24005 C 0.02135 0.24051 0.02213 0.24074 0.02278 0.24144 C 0.0237 0.24213 0.02461 0.24306 0.02565 0.24375 C 0.02695 0.24491 0.02982 0.2463 0.02982 0.2463 C 0.0306 0.24769 0.03112 0.24908 0.03203 0.25023 C 0.03255 0.25093 0.03346 0.25093 0.03411 0.25139 C 0.0358 0.25255 0.0375 0.25371 0.03906 0.2551 C 0.04453 0.25996 0.03802 0.25579 0.04323 0.25903 C 0.04505 0.26204 0.04648 0.26389 0.04752 0.26783 C 0.0483 0.27061 0.04883 0.27385 0.04961 0.27662 C 0.05026 0.27848 0.05117 0.27986 0.05182 0.28148 C 0.05495 0.29051 0.0513 0.28311 0.05534 0.29051 C 0.05573 0.29306 0.05677 0.30139 0.05742 0.30301 C 0.0582 0.30463 0.05898 0.30625 0.0595 0.30811 C 0.0612 0.3125 0.06054 0.31366 0.06315 0.3169 C 0.06367 0.3176 0.06458 0.31736 0.06523 0.31806 C 0.06666 0.31945 0.06797 0.32176 0.06953 0.32315 C 0.07083 0.32431 0.07226 0.32593 0.0737 0.32686 C 0.07552 0.32801 0.07942 0.3294 0.07942 0.3294 C 0.08541 0.33658 0.07773 0.32801 0.08359 0.33311 C 0.08906 0.33797 0.08255 0.3338 0.08789 0.33704 C 0.08854 0.3382 0.08919 0.33959 0.08997 0.34074 C 0.09062 0.34167 0.09166 0.3419 0.09205 0.34329 C 0.09271 0.34468 0.09258 0.34653 0.09284 0.34838 C 0.09375 0.34746 0.09492 0.34699 0.0957 0.34584 C 0.09661 0.34398 0.097 0.34144 0.09778 0.33936 C 0.10143 0.33079 0.09974 0.34144 0.10416 0.3257 C 0.10599 0.31922 0.10468 0.32153 0.10768 0.31806 C 0.10859 0.31551 0.10976 0.3132 0.11054 0.31042 C 0.11093 0.3088 0.11146 0.30718 0.11198 0.30556 C 0.11224 0.30417 0.11237 0.30301 0.11263 0.30162 C 0.11497 0.29283 0.11471 0.29375 0.11692 0.28797 C 0.11718 0.28658 0.11732 0.28542 0.11758 0.28403 C 0.11849 0.28079 0.11979 0.27755 0.12044 0.27408 C 0.1207 0.27269 0.12096 0.27153 0.12109 0.27037 C 0.12135 0.26852 0.12148 0.2669 0.12187 0.26528 C 0.12278 0.26042 0.12343 0.25834 0.12461 0.25394 C 0.12487 0.25139 0.12487 0.24885 0.12539 0.2463 C 0.12578 0.24445 0.12721 0.24329 0.12747 0.24144 C 0.12812 0.23773 0.12786 0.2338 0.12825 0.2301 C 0.12838 0.22871 0.12864 0.22755 0.1289 0.22616 C 0.12864 0.19028 0.12825 0.15417 0.12825 0.11806 C 0.12825 0.10973 0.12851 0.10116 0.1289 0.09283 C 0.12903 0.09167 0.12942 0.09051 0.12968 0.08912 C 0.12995 0.08704 0.13008 0.08496 0.13034 0.08287 C 0.1306 0.08125 0.13086 0.0794 0.13099 0.07778 C 0.13125 0.07408 0.13138 0.07014 0.13177 0.06644 C 0.1319 0.06482 0.13229 0.0632 0.13242 0.06135 C 0.13281 0.05764 0.13294 0.05394 0.1332 0.05023 C 0.13346 0.04098 0.13333 0.03172 0.13385 0.02246 C 0.13398 0.01991 0.13528 0.01482 0.13528 0.01482 C 0.13554 0.01158 0.13567 0.00811 0.13593 0.00486 C 0.13685 -0.00463 0.13646 0.00186 0.13737 -0.00648 C 0.13763 -0.00902 0.13789 -0.01157 0.13815 -0.01412 C 0.13828 -0.01597 0.13906 -0.02083 0.13958 -0.02291 C 0.13997 -0.02453 0.14049 -0.02615 0.14101 -0.02777 C 0.14023 -0.04676 0.1401 -0.06574 0.1388 -0.08449 C 0.13867 -0.08727 0.13737 -0.08935 0.13672 -0.09189 C 0.13424 -0.10139 0.13515 -0.09977 0.13242 -0.10833 C 0.13164 -0.11088 0.12995 -0.11574 0.1289 -0.11852 C 0.12825 -0.12014 0.12747 -0.12176 0.12682 -0.12338 C 0.12656 -0.12523 0.1263 -0.12685 0.12604 -0.12847 C 0.12578 -0.13148 0.12578 -0.13449 0.12539 -0.13727 C 0.12513 -0.13912 0.12448 -0.14074 0.12396 -0.14236 C 0.11953 -0.15648 0.12383 -0.14166 0.12044 -0.1537 C 0.12018 -0.15532 0.12005 -0.15717 0.11966 -0.15879 C 0.1194 -0.16041 0.11875 -0.16203 0.11836 -0.16365 C 0.11784 -0.16574 0.11745 -0.16805 0.11692 -0.1699 C 0.1164 -0.17176 0.11588 -0.17338 0.11549 -0.175 C 0.11497 -0.17708 0.11458 -0.17916 0.11406 -0.18125 C 0.1125 -0.18727 0.1125 -0.18634 0.11054 -0.19259 C 0.11002 -0.19421 0.10976 -0.19606 0.10911 -0.19768 C 0.10846 -0.19907 0.10768 -0.2 0.10703 -0.20139 C 0.10625 -0.20301 0.10573 -0.20509 0.10482 -0.20648 C 0.10429 -0.20764 0.10338 -0.2081 0.10273 -0.20902 C 0.10195 -0.21018 0.10143 -0.21157 0.10065 -0.21273 C 0.1 -0.21365 0.09909 -0.21435 0.09843 -0.21527 C 0.09778 -0.21643 0.09713 -0.21805 0.09635 -0.21898 C 0.0957 -0.2199 0.09492 -0.21967 0.09427 -0.22037 C 0.09349 -0.22106 0.09284 -0.22222 0.09205 -0.22291 C 0.09101 -0.22384 0.08971 -0.2243 0.08854 -0.22546 C 0.0862 -0.22754 0.08385 -0.23009 0.08151 -0.23287 C 0.08086 -0.23379 0.08021 -0.23472 0.07942 -0.23541 C 0.07851 -0.23611 0.07747 -0.23611 0.07656 -0.23657 C 0.07578 -0.23703 0.07513 -0.2375 0.07448 -0.23796 C 0.07044 -0.24514 0.07448 -0.23912 0.06953 -0.24305 C 0.06875 -0.24352 0.0681 -0.2449 0.06732 -0.24537 C 0.06601 -0.24652 0.06315 -0.24791 0.06315 -0.24791 C 0.05807 -0.25393 0.06445 -0.24699 0.05742 -0.25185 C 0.05664 -0.25231 0.05612 -0.2537 0.05534 -0.25439 C 0.0539 -0.25532 0.05234 -0.25532 0.05104 -0.25671 C 0.05039 -0.25764 0.04974 -0.25856 0.04896 -0.25926 C 0.0483 -0.25995 0.04752 -0.26018 0.04687 -0.26064 C 0.04557 -0.26134 0.04284 -0.26365 0.04114 -0.26435 C 0.03997 -0.26481 0.0388 -0.26504 0.03763 -0.26551 C 0.03385 -0.26713 0.03554 -0.26689 0.03125 -0.26805 C 0.02955 -0.26852 0.02799 -0.26898 0.0263 -0.26944 C 0.02565 -0.27014 0.025 -0.27129 0.02422 -0.27199 C 0.02252 -0.27314 0.01849 -0.27384 0.01705 -0.2743 C 0.01562 -0.275 0.01432 -0.27615 0.01289 -0.27685 C 0.01211 -0.27731 0.01146 -0.27801 0.01067 -0.27824 C -0.00391 -0.28032 0.00508 -0.27916 -0.01615 -0.28078 C -0.01758 -0.28102 -0.01901 -0.28148 -0.02045 -0.28194 C -0.02136 -0.2824 -0.02227 -0.2831 -0.02318 -0.2831 C -0.03099 -0.2831 -0.0388 -0.2824 -0.04662 -0.28194 C -0.05664 -0.28009 -0.04961 -0.28194 -0.05573 -0.27939 C -0.0569 -0.27893 -0.05821 -0.2787 -0.05938 -0.27824 C -0.06081 -0.27754 -0.06211 -0.27615 -0.06354 -0.27569 C -0.06524 -0.27523 -0.06693 -0.275 -0.06849 -0.2743 C -0.07045 -0.27384 -0.07292 -0.27199 -0.07487 -0.27199 C -0.08334 -0.27106 -0.09193 -0.27106 -0.10039 -0.2706 C -0.1017 -0.2699 -0.10404 -0.26828 -0.10534 -0.26805 C -0.10886 -0.26736 -0.11237 -0.26736 -0.11589 -0.26689 C -0.11771 -0.26643 -0.1211 -0.2662 -0.12305 -0.26435 C -0.12383 -0.26365 -0.12448 -0.26273 -0.12513 -0.2618 C -0.12865 -0.25254 -0.12396 -0.26342 -0.12943 -0.25555 C -0.13151 -0.25231 -0.13073 -0.24838 -0.13216 -0.24421 C -0.13425 -0.23889 -0.13308 -0.24143 -0.13581 -0.23657 C -0.13594 -0.23287 -0.13581 -0.22893 -0.13646 -0.22546 C -0.13672 -0.22361 -0.13789 -0.22291 -0.13854 -0.22152 C -0.1444 -0.20949 -0.13659 -0.22384 -0.14349 -0.21157 C -0.14571 -0.19977 -0.14193 -0.21921 -0.14636 -0.20139 C -0.14675 -0.19977 -0.14688 -0.19814 -0.14701 -0.19652 C -0.14649 -0.19236 -0.14597 -0.18588 -0.14349 -0.18379 C -0.13802 -0.17893 -0.14336 -0.18402 -0.13789 -0.17754 C -0.13607 -0.17546 -0.13399 -0.17361 -0.13216 -0.17129 C -0.12487 -0.16157 -0.13425 -0.17314 -0.12578 -0.16504 C -0.11901 -0.1581 -0.12826 -0.1625 -0.11589 -0.1537 C -0.11472 -0.15277 -0.11354 -0.15231 -0.11237 -0.15115 C -0.11133 -0.15023 -0.11055 -0.14861 -0.10951 -0.14745 C -0.10847 -0.14606 -0.10729 -0.14467 -0.10599 -0.14352 C -0.09922 -0.13703 -0.10013 -0.13958 -0.0905 -0.13102 C -0.08815 -0.12893 -0.08581 -0.12662 -0.08334 -0.12477 C -0.06576 -0.11064 -0.0862 -0.12777 -0.06992 -0.11597 C -0.06797 -0.11458 -0.06615 -0.1125 -0.06433 -0.11088 C -0.06237 -0.10949 -0.06055 -0.10833 -0.0586 -0.10717 C -0.05651 -0.10578 -0.05222 -0.10324 -0.05222 -0.10324 C -0.0513 -0.10208 -0.05039 -0.10069 -0.04935 -0.09953 C -0.0487 -0.09861 -0.04792 -0.09814 -0.04727 -0.09699 C -0.04623 -0.09514 -0.04545 -0.09282 -0.0444 -0.09074 C -0.0431 -0.08819 -0.04128 -0.08611 -0.04024 -0.0831 C -0.03972 -0.08194 -0.03933 -0.08055 -0.0388 -0.07939 C -0.03464 -0.07129 -0.03529 -0.07222 -0.03177 -0.06805 C -0.03125 -0.06597 -0.03073 -0.06389 -0.03034 -0.0618 C -0.02995 -0.05972 -0.02995 -0.05764 -0.02956 -0.05555 C -0.02904 -0.05277 -0.02774 -0.04907 -0.02683 -0.04676 C -0.02539 -0.04328 -0.02435 -0.04051 -0.02253 -0.03796 C -0.02188 -0.03703 -0.0211 -0.03634 -0.02045 -0.03541 C -0.02018 -0.03426 -0.02005 -0.03287 -0.01966 -0.03171 C -0.01849 -0.02777 -0.01706 -0.02569 -0.0155 -0.02291 C -0.01459 -0.00856 -0.01485 -0.00509 -0.01472 -0.00139 Z " pathEditMode="relative" ptsTypes="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6 0.01134 L -0.01446 0.01134 C -0.025 0.01852 -0.0168 0.01134 -0.02227 0.01898 C -0.02357 0.02083 -0.02513 0.02222 -0.02657 0.02407 L -0.02865 0.02662 C -0.03138 0.03634 -0.02826 0.02708 -0.03295 0.03541 C -0.03529 0.03958 -0.03347 0.03912 -0.03568 0.04421 C -0.03698 0.04699 -0.03881 0.04861 -0.03998 0.05162 C -0.04649 0.06898 -0.03972 0.05115 -0.04493 0.06435 C -0.04545 0.06551 -0.04571 0.06713 -0.04636 0.06805 C -0.04714 0.06921 -0.04818 0.06967 -0.04922 0.0706 C -0.05065 0.08102 -0.04857 0.07106 -0.05196 0.07801 C -0.05521 0.08472 -0.05365 0.08495 -0.0569 0.08935 C -0.05834 0.0912 -0.0612 0.09444 -0.0612 0.09444 C -0.06329 0.1 -0.06498 0.10555 -0.06823 0.10949 C -0.06901 0.11041 -0.06967 0.11134 -0.07045 0.11203 C -0.07136 0.11296 -0.0724 0.11342 -0.07318 0.11458 C -0.07409 0.11551 -0.07461 0.11713 -0.07539 0.11828 C -0.07605 0.11921 -0.07683 0.1199 -0.07748 0.12083 C -0.07826 0.12199 -0.07878 0.12361 -0.07956 0.12453 C -0.08099 0.12639 -0.08243 0.12801 -0.08386 0.12963 C -0.08646 0.13264 -0.08842 0.13541 -0.09167 0.13727 L -0.09375 0.13842 C -0.09558 0.14166 -0.09753 0.14583 -0.10013 0.14722 L -0.10222 0.14861 C -0.10756 0.15486 -0.10105 0.14676 -0.10651 0.15486 C -0.10808 0.15717 -0.11003 0.1581 -0.11146 0.16111 C -0.11263 0.16342 -0.11433 0.16875 -0.11433 0.16875 C -0.11446 0.17152 -0.11472 0.17453 -0.11498 0.17754 C -0.11524 0.18009 -0.11563 0.1824 -0.11563 0.18495 C -0.11563 0.20092 -0.11563 0.21689 -0.11498 0.23287 C -0.11485 0.23472 -0.11394 0.23611 -0.11355 0.23796 C -0.11329 0.23912 -0.11315 0.24051 -0.11289 0.24166 C -0.11198 0.24514 -0.1099 0.25208 -0.1086 0.25416 C -0.10717 0.25671 -0.10599 0.25972 -0.10443 0.2618 C -0.10365 0.2625 -0.103 0.26365 -0.10222 0.26435 C -0.10118 0.26527 -0.09987 0.26597 -0.0987 0.26689 C -0.09805 0.26736 -0.09727 0.26736 -0.09662 0.26805 C -0.09584 0.26875 -0.09519 0.2699 -0.0944 0.2706 C -0.09349 0.27152 -0.09037 0.27268 -0.08946 0.27314 C -0.08881 0.27384 -0.08815 0.275 -0.08737 0.27569 C -0.08659 0.27615 -0.08164 0.27801 -0.08099 0.27801 C -0.07956 0.27847 -0.07813 0.27893 -0.07683 0.27939 C -0.07513 0.27986 -0.07201 0.28171 -0.07045 0.28194 C -0.06094 0.28264 -0.05157 0.28264 -0.04206 0.2831 C -0.03789 0.28356 -0.0336 0.28379 -0.0293 0.28449 C -0.02435 0.28518 -0.02539 0.28611 -0.02019 0.28819 C -0.01849 0.28889 -0.0168 0.28912 -0.01524 0.28935 C -0.01381 0.29027 -0.01237 0.2912 -0.01094 0.29189 C -0.00873 0.29305 -0.00365 0.29421 -0.0017 0.29444 C 0.00416 0.29514 0.01002 0.29537 0.01588 0.29583 C 0.01836 0.29652 0.01992 0.29699 0.02226 0.29814 C 0.02304 0.29861 0.02369 0.2993 0.02448 0.29953 C 0.0263 0.3 0.02825 0.30023 0.03007 0.30069 C 0.03203 0.30139 0.03385 0.30277 0.0358 0.30324 C 0.03724 0.3037 0.03854 0.30393 0.03997 0.30463 C 0.04101 0.30486 0.04192 0.30555 0.04283 0.30578 C 0.04453 0.30625 0.04609 0.30648 0.04778 0.30694 C 0.04895 0.3074 0.05013 0.30787 0.0513 0.30833 C 0.05273 0.30879 0.05416 0.30926 0.0556 0.30949 C 0.06054 0.3125 0.05455 0.30926 0.06406 0.31203 C 0.06484 0.31227 0.06549 0.31296 0.06614 0.31342 C 0.06757 0.31389 0.06901 0.31412 0.07044 0.31458 C 0.07109 0.31504 0.07187 0.31597 0.07252 0.31597 C 0.08489 0.31597 0.0776 0.31574 0.0832 0.31342 C 0.09075 0.30995 0.08268 0.31458 0.09023 0.30949 C 0.09101 0.30902 0.09166 0.30879 0.09231 0.30833 C 0.09362 0.30717 0.09479 0.30578 0.09596 0.30463 C 0.09661 0.3037 0.09726 0.30277 0.09804 0.30208 C 0.10026 0.3 0.10364 0.3 0.10586 0.29953 C 0.10703 0.29907 0.1082 0.29861 0.10937 0.29814 C 0.11119 0.29745 0.11315 0.29629 0.11497 0.29583 L 0.11992 0.29444 C 0.1207 0.29398 0.12135 0.29352 0.12213 0.29328 C 0.12395 0.29236 0.12591 0.29166 0.12773 0.29074 C 0.12968 0.28958 0.13632 0.28495 0.13841 0.2831 C 0.14075 0.28102 0.14531 0.27615 0.14752 0.27314 C 0.15104 0.26852 0.14948 0.27037 0.15247 0.26689 C 0.15299 0.26551 0.15351 0.26435 0.1539 0.26296 C 0.15468 0.26134 0.15573 0.25995 0.15612 0.2581 C 0.15703 0.25139 0.15742 0.23796 0.15742 0.23796 C 0.15729 0.21944 0.15677 0.20092 0.15677 0.1824 C 0.15677 0.11875 0.15416 0.1375 0.15885 0.10833 C 0.15911 0.10416 0.15911 0.09977 0.15963 0.0956 C 0.15989 0.09305 0.16054 0.09074 0.16106 0.08819 C 0.16198 0.08287 0.16132 0.08541 0.16315 0.08055 L 0.16523 0.06921 C 0.16549 0.06805 0.16562 0.06666 0.16601 0.06551 C 0.1664 0.06435 0.16705 0.06319 0.16744 0.0618 C 0.16796 0.05926 0.16796 0.05648 0.16875 0.05416 C 0.16927 0.05301 0.16979 0.05185 0.17018 0.05046 C 0.17083 0.04838 0.17135 0.04352 0.17161 0.04166 C 0.17187 0.04027 0.172 0.03912 0.17239 0.03773 C 0.17278 0.03657 0.1733 0.03541 0.17382 0.03402 C 0.17356 -0.02894 0.17356 -0.09167 0.17304 -0.15463 C 0.17304 -0.15787 0.17161 -0.15949 0.17096 -0.16227 C 0.17057 -0.16343 0.17057 -0.16482 0.17018 -0.16598 C 0.1694 -0.16852 0.16731 -0.17269 0.16601 -0.17477 C 0.16367 -0.17801 0.16263 -0.17801 0.15963 -0.17986 L 0.15533 -0.18241 C 0.15468 -0.18264 0.1539 -0.18287 0.15325 -0.18357 C 0.14948 -0.18681 0.15143 -0.18565 0.14752 -0.18727 C 0.14687 -0.1882 0.14622 -0.18936 0.14544 -0.18982 C 0.14414 -0.19098 0.14257 -0.19144 0.14114 -0.19236 L 0.13906 -0.19375 C 0.13906 -0.19375 0.13489 -0.19607 0.13489 -0.19607 C 0.13294 -0.19676 0.12864 -0.19815 0.12708 -0.2 C 0.12448 -0.20301 0.12487 -0.20301 0.12135 -0.20486 C 0.11823 -0.20695 0.11836 -0.20556 0.11497 -0.2088 C 0.11393 -0.20973 0.11328 -0.21158 0.11224 -0.2125 C 0.11132 -0.2132 0.11028 -0.2132 0.10937 -0.21366 C 0.10429 -0.21644 0.11093 -0.21366 0.10364 -0.21621 C 0.10273 -0.21713 0.10182 -0.21806 0.10091 -0.21875 C 0.10013 -0.21922 0.09948 -0.21945 0.09869 -0.22014 C 0.09687 -0.22153 0.09505 -0.22385 0.0931 -0.225 L 0.0888 -0.22755 C 0.08815 -0.22801 0.0875 -0.22848 0.08671 -0.22894 C 0.0858 -0.22917 0.08489 -0.22986 0.08385 -0.2301 C 0.08242 -0.23056 0.08099 -0.23102 0.07968 -0.23148 C 0.07851 -0.23172 0.07734 -0.23218 0.07604 -0.23264 C 0.06992 -0.23704 0.075 -0.23403 0.06692 -0.23635 C 0.06588 -0.23681 0.06497 -0.23727 0.06406 -0.23773 C 0.06263 -0.2382 0.06119 -0.23843 0.05976 -0.23889 C 0.05885 -0.23936 0.05794 -0.23982 0.05703 -0.24028 C 0.0556 -0.24074 0.05416 -0.24098 0.05273 -0.24144 C 0.04843 -0.24398 0.05234 -0.2419 0.04492 -0.24398 C 0.04023 -0.24514 0.04283 -0.24468 0.03932 -0.24653 C 0.03737 -0.24746 0.03476 -0.24838 0.03294 -0.24908 L 0.02018 -0.25278 C 0.01419 -0.25625 0.01744 -0.25486 0.01028 -0.25648 C 0.00963 -0.25695 0.00885 -0.25741 0.0082 -0.25787 C -0.00417 -0.2632 -0.02162 -0.25811 -0.03073 -0.25787 C -0.03151 -0.25695 -0.03217 -0.25602 -0.03295 -0.25533 C -0.03477 -0.25348 -0.03672 -0.25186 -0.03855 -0.25023 C -0.03946 -0.24931 -0.0405 -0.24861 -0.04141 -0.24769 C -0.04258 -0.24653 -0.04388 -0.24537 -0.04493 -0.24398 C -0.04571 -0.24283 -0.04623 -0.24098 -0.04701 -0.24028 C -0.04831 -0.23889 -0.05 -0.23889 -0.05131 -0.23773 C -0.05222 -0.23681 -0.05326 -0.23611 -0.05417 -0.23519 C -0.05651 -0.23241 -0.05717 -0.23102 -0.05912 -0.22755 C -0.05951 -0.22547 -0.06003 -0.22338 -0.06055 -0.2213 C -0.06081 -0.22014 -0.06081 -0.21875 -0.0612 -0.2176 C -0.06198 -0.21482 -0.06329 -0.21273 -0.06407 -0.20996 C -0.06576 -0.20394 -0.06537 -0.2051 -0.06758 -0.19861 C -0.06797 -0.19746 -0.06862 -0.1963 -0.06901 -0.19491 C -0.07214 -0.18426 -0.07201 -0.18473 -0.07396 -0.17593 C -0.0737 -0.16806 -0.07357 -0.16019 -0.07318 -0.15209 C -0.07305 -0.14861 -0.07227 -0.14676 -0.07188 -0.14329 C -0.07149 -0.14121 -0.07136 -0.13912 -0.0711 -0.13704 C -0.07032 -0.13172 -0.07032 -0.13426 -0.06901 -0.12824 C -0.06849 -0.1257 -0.06823 -0.12315 -0.06758 -0.12061 C -0.06667 -0.11736 -0.06524 -0.11436 -0.06472 -0.11065 C -0.06446 -0.10903 -0.06446 -0.10718 -0.06407 -0.10556 C -0.06355 -0.10394 -0.0625 -0.10324 -0.06185 -0.10186 C -0.06042 -0.09861 -0.05899 -0.09514 -0.05769 -0.09167 C -0.05717 -0.09051 -0.05664 -0.08936 -0.05625 -0.08797 C -0.05586 -0.08681 -0.05599 -0.08519 -0.0556 -0.08426 C -0.05495 -0.08264 -0.05404 -0.08195 -0.05339 -0.08033 C -0.05274 -0.07894 -0.05274 -0.07686 -0.05196 -0.07547 C -0.05118 -0.07385 -0.05 -0.07315 -0.04922 -0.07153 C -0.0431 -0.05949 -0.04909 -0.06736 -0.04427 -0.06158 C -0.04297 -0.0551 -0.04375 -0.05764 -0.03998 -0.05023 C -0.03868 -0.04769 -0.03737 -0.04491 -0.03568 -0.0426 C -0.03217 -0.03797 -0.03386 -0.04005 -0.03073 -0.03635 C -0.02982 -0.0338 -0.02891 -0.03125 -0.028 -0.02894 C -0.02722 -0.02709 -0.02644 -0.02547 -0.02579 -0.02385 C -0.02487 -0.0213 -0.02292 -0.01621 -0.02292 -0.01621 C -0.02097 -0.00579 -0.02435 -0.02223 -0.0194 -0.00486 C -0.01901 -0.00324 -0.01862 -0.00162 -0.01797 3.33333E-6 C -0.01719 0.00277 -0.01511 0.00949 -0.01446 0.01134 Z " pathEditMode="relative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27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4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WordArt 5"/>
          <p:cNvSpPr>
            <a:spLocks noChangeArrowheads="1" noChangeShapeType="1" noTextEdit="1"/>
          </p:cNvSpPr>
          <p:nvPr/>
        </p:nvSpPr>
        <p:spPr bwMode="auto">
          <a:xfrm>
            <a:off x="1930400" y="762002"/>
            <a:ext cx="9753600" cy="274674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Dặn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dò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 rot="20876853">
            <a:off x="3524238" y="3038895"/>
            <a:ext cx="7138404" cy="1998415"/>
            <a:chOff x="5225" y="9335"/>
            <a:chExt cx="2520" cy="1750"/>
          </a:xfrm>
        </p:grpSpPr>
        <p:sp>
          <p:nvSpPr>
            <p:cNvPr id="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6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800" b="1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altLang="vi-VN" sz="4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4013200" y="4133802"/>
            <a:ext cx="5588000" cy="2128838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84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zV025-165">
            <a:extLst>
              <a:ext uri="{FF2B5EF4-FFF2-40B4-BE49-F238E27FC236}">
                <a16:creationId xmlns:a16="http://schemas.microsoft.com/office/drawing/2014/main" id="{28810114-AE8F-40BE-5648-BA90DFEE7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9144000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>
            <a:extLst>
              <a:ext uri="{FF2B5EF4-FFF2-40B4-BE49-F238E27FC236}">
                <a16:creationId xmlns:a16="http://schemas.microsoft.com/office/drawing/2014/main" id="{A5A1C97F-AEC5-A6FA-A4D4-2D5DCB1C04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1085850"/>
            <a:ext cx="853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174" b="1" i="0" u="none" strike="noStrike" kern="10" cap="none" spc="0" normalizeH="0" baseline="0" noProof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Chân thành cảm ơn quý thầy, cô cùng các em</a:t>
            </a:r>
            <a:endParaRPr kumimoji="0" lang="en-SG" sz="3174" b="1" i="0" u="none" strike="noStrike" kern="10" cap="none" spc="0" normalizeH="0" baseline="0" noProof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WordArt 4">
            <a:extLst>
              <a:ext uri="{FF2B5EF4-FFF2-40B4-BE49-F238E27FC236}">
                <a16:creationId xmlns:a16="http://schemas.microsoft.com/office/drawing/2014/main" id="{3C287585-3B2D-A580-1B38-D3EB0748B7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3429000"/>
            <a:ext cx="3352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57" b="1" i="1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tạm biệt!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p Ribbon 6"/>
          <p:cNvSpPr/>
          <p:nvPr/>
        </p:nvSpPr>
        <p:spPr>
          <a:xfrm>
            <a:off x="342353" y="2492988"/>
            <a:ext cx="11341651" cy="1231187"/>
          </a:xfrm>
          <a:prstGeom prst="ribbon2">
            <a:avLst>
              <a:gd name="adj1" fmla="val 16667"/>
              <a:gd name="adj2" fmla="val 73929"/>
            </a:avLst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4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cấu tạo của số thập phân.</a:t>
            </a: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13" descr="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063" y="725559"/>
            <a:ext cx="1340068" cy="137160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4064066" y="3810000"/>
            <a:ext cx="3454401" cy="20574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pic>
        <p:nvPicPr>
          <p:cNvPr id="9" name="Picture 17" descr="addemoticons17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39265" y="643035"/>
            <a:ext cx="2844801" cy="157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134D73AA-F917-4F1F-B8D7-E38B94E722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" b="8149"/>
          <a:stretch/>
        </p:blipFill>
        <p:spPr>
          <a:xfrm>
            <a:off x="3149600" y="748387"/>
            <a:ext cx="5588000" cy="1325944"/>
          </a:xfrm>
          <a:prstGeom prst="rect">
            <a:avLst/>
          </a:prstGeom>
          <a:noFill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7463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2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3200" y="1986116"/>
            <a:ext cx="4267200" cy="1524000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 thập phân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064000" y="1524000"/>
            <a:ext cx="1524000" cy="7620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560143" y="545796"/>
            <a:ext cx="6033728" cy="2239297"/>
          </a:xfrm>
          <a:prstGeom prst="ellipse">
            <a:avLst/>
          </a:prstGeom>
          <a:solidFill>
            <a:srgbClr val="00B05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vi-VN" sz="4000" b="1" dirty="0" err="1">
                <a:solidFill>
                  <a:srgbClr val="FFFF00"/>
                </a:solidFill>
                <a:latin typeface="Times New Roman"/>
              </a:rPr>
              <a:t>P</a:t>
            </a:r>
            <a:r>
              <a:rPr lang="en-US" sz="4000" b="1" dirty="0" err="1">
                <a:solidFill>
                  <a:srgbClr val="FFFF00"/>
                </a:solidFill>
                <a:latin typeface="Times New Roman"/>
              </a:rPr>
              <a:t>hần</a:t>
            </a:r>
            <a:r>
              <a:rPr lang="en-US" sz="4000" b="1" dirty="0">
                <a:solidFill>
                  <a:srgbClr val="FFFF00"/>
                </a:solidFill>
                <a:latin typeface="Times New Roman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/>
              </a:rPr>
              <a:t>nguyên</a:t>
            </a:r>
            <a:r>
              <a:rPr lang="en-US" sz="4000" b="1" dirty="0">
                <a:solidFill>
                  <a:srgbClr val="FFFF00"/>
                </a:solidFill>
                <a:latin typeface="Times New Roman"/>
              </a:rPr>
              <a:t> </a:t>
            </a:r>
            <a:r>
              <a:rPr lang="vi-VN" sz="4000" b="1" dirty="0">
                <a:solidFill>
                  <a:srgbClr val="FFFF00"/>
                </a:solidFill>
                <a:latin typeface="Times New Roman"/>
              </a:rPr>
              <a:t>(</a:t>
            </a:r>
            <a:r>
              <a:rPr lang="en-US" sz="4000" b="1" dirty="0">
                <a:solidFill>
                  <a:srgbClr val="FFFF00"/>
                </a:solidFill>
                <a:latin typeface="Times New Roman"/>
              </a:rPr>
              <a:t>ở </a:t>
            </a:r>
            <a:r>
              <a:rPr lang="en-US" sz="4000" b="1" dirty="0" err="1">
                <a:solidFill>
                  <a:srgbClr val="FFFF00"/>
                </a:solidFill>
                <a:latin typeface="Times New Roman"/>
              </a:rPr>
              <a:t>bên</a:t>
            </a:r>
            <a:r>
              <a:rPr lang="en-US" sz="4000" b="1" dirty="0">
                <a:solidFill>
                  <a:srgbClr val="FFFF00"/>
                </a:solidFill>
                <a:latin typeface="Times New Roman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/>
              </a:rPr>
              <a:t>trái</a:t>
            </a:r>
            <a:r>
              <a:rPr lang="en-US" sz="4000" b="1" dirty="0">
                <a:solidFill>
                  <a:srgbClr val="FFFF00"/>
                </a:solidFill>
                <a:latin typeface="Times New Roman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/>
              </a:rPr>
              <a:t>dấu</a:t>
            </a:r>
            <a:r>
              <a:rPr lang="en-US" sz="4000" b="1" dirty="0">
                <a:solidFill>
                  <a:srgbClr val="FFFF00"/>
                </a:solidFill>
                <a:latin typeface="Times New Roman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/>
              </a:rPr>
              <a:t>phẩy</a:t>
            </a:r>
            <a:r>
              <a:rPr lang="vi-VN" sz="4000" b="1" dirty="0">
                <a:solidFill>
                  <a:srgbClr val="FFFF00"/>
                </a:solidFill>
                <a:latin typeface="Times New Roman"/>
              </a:rPr>
              <a:t>)</a:t>
            </a:r>
            <a:endParaRPr lang="en-US" sz="4000" b="1" dirty="0">
              <a:solidFill>
                <a:srgbClr val="FFFF00"/>
              </a:solidFill>
              <a:latin typeface="Times New Roman"/>
            </a:endParaRPr>
          </a:p>
        </p:txBody>
      </p:sp>
      <p:cxnSp>
        <p:nvCxnSpPr>
          <p:cNvPr id="6" name="Straight Arrow Connector 5"/>
          <p:cNvCxnSpPr>
            <a:endCxn id="9" idx="1"/>
          </p:cNvCxnSpPr>
          <p:nvPr/>
        </p:nvCxnSpPr>
        <p:spPr>
          <a:xfrm>
            <a:off x="4047685" y="3200400"/>
            <a:ext cx="1827889" cy="69470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862123" y="3517490"/>
            <a:ext cx="6920271" cy="257851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vi-VN" sz="4000" b="1" dirty="0">
                <a:solidFill>
                  <a:srgbClr val="FFFF00"/>
                </a:solidFill>
                <a:latin typeface="Times New Roman"/>
              </a:rPr>
              <a:t>Phần thập phân (ở bên phải </a:t>
            </a:r>
            <a:r>
              <a:rPr lang="en-US" sz="4000" b="1" dirty="0" err="1">
                <a:solidFill>
                  <a:srgbClr val="FFFF00"/>
                </a:solidFill>
                <a:latin typeface="Times New Roman"/>
              </a:rPr>
              <a:t>dấu</a:t>
            </a:r>
            <a:r>
              <a:rPr lang="en-US" sz="4000" b="1" dirty="0">
                <a:solidFill>
                  <a:srgbClr val="FFFF00"/>
                </a:solidFill>
                <a:latin typeface="Times New Roman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/>
              </a:rPr>
              <a:t>phẩy</a:t>
            </a:r>
            <a:r>
              <a:rPr lang="vi-VN" sz="4000" b="1" dirty="0">
                <a:solidFill>
                  <a:srgbClr val="FFFF00"/>
                </a:solidFill>
                <a:latin typeface="Times New Roman"/>
              </a:rPr>
              <a:t>).</a:t>
            </a:r>
            <a:endParaRPr lang="en-US" sz="4000" b="1" dirty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id="{374EF133-D51B-467E-A006-71789801C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0"/>
            <a:ext cx="3657600" cy="2971800"/>
          </a:xfrm>
          <a:prstGeom prst="rect">
            <a:avLst/>
          </a:prstGeom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13" y="4482602"/>
            <a:ext cx="3008923" cy="237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 descr="697125i6o7gtfx8m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81116"/>
            <a:ext cx="2626749" cy="198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600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03715" y="160452"/>
            <a:ext cx="12088284" cy="1287451"/>
          </a:xfrm>
          <a:prstGeom prst="rect">
            <a:avLst/>
          </a:prstGeom>
          <a:solidFill>
            <a:srgbClr val="FF0000"/>
          </a:solidFill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KIẾN THỨC CẦN GHI NHỚ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03716" y="1465006"/>
            <a:ext cx="11885085" cy="5410200"/>
          </a:xfrm>
          <a:prstGeom prst="horizontalScroll">
            <a:avLst>
              <a:gd name="adj" fmla="val 12008"/>
            </a:avLst>
          </a:prstGeom>
          <a:solidFill>
            <a:schemeClr val="bg2">
              <a:lumMod val="75000"/>
            </a:schemeClr>
          </a:solidFill>
          <a:ln w="55000" cap="flat" cmpd="thickThin" algn="ctr">
            <a:solidFill>
              <a:srgbClr val="002060"/>
            </a:solidFill>
            <a:prstDash val="solid"/>
          </a:ln>
          <a:effectLst/>
        </p:spPr>
        <p:txBody>
          <a:bodyPr lIns="91055" tIns="45521" rIns="91055" bIns="45521" anchor="ctr"/>
          <a:lstStyle/>
          <a:p>
            <a:pPr algn="ctr" fontAlgn="t"/>
            <a:endParaRPr lang="vi-VN" sz="4000" b="1" dirty="0">
              <a:solidFill>
                <a:srgbClr val="00B050"/>
              </a:solidFill>
              <a:latin typeface="Times New Roman"/>
            </a:endParaRPr>
          </a:p>
          <a:p>
            <a:pPr algn="ctr" fontAlgn="t"/>
            <a:endParaRPr lang="vi-VN" sz="4000" b="1" dirty="0">
              <a:solidFill>
                <a:srgbClr val="00B050"/>
              </a:solidFill>
              <a:latin typeface="Times New Roman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vi-VN" sz="4000" b="1" dirty="0">
                <a:solidFill>
                  <a:srgbClr val="C00000"/>
                </a:solidFill>
                <a:latin typeface="Times New Roman"/>
              </a:rPr>
              <a:t>    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Mỗi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thập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phân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gồm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hai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phần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: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phần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nguyên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phần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thập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phân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chúng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được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phân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bởi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dấu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phẩy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.</a:t>
            </a:r>
            <a:endParaRPr lang="vi-VN" sz="3200" b="1" dirty="0">
              <a:solidFill>
                <a:srgbClr val="C00000"/>
              </a:solidFill>
              <a:latin typeface="Times New Roman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vi-VN" sz="3200" b="1" dirty="0">
                <a:solidFill>
                  <a:srgbClr val="C00000"/>
                </a:solidFill>
                <a:latin typeface="Times New Roman"/>
              </a:rPr>
              <a:t>      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Những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chữ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ở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bên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trái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dấu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phẩy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thuộc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về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phần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nguyên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.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Những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chữ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ở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bên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phải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dấu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phẩy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thuộc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về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phần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thập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phân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.</a:t>
            </a:r>
            <a:endParaRPr lang="en-US" sz="4000" b="1" dirty="0">
              <a:solidFill>
                <a:srgbClr val="C00000"/>
              </a:solidFill>
              <a:latin typeface="Times New Roman"/>
            </a:endParaRPr>
          </a:p>
          <a:p>
            <a:pPr algn="just"/>
            <a:endParaRPr lang="vi-VN" sz="4000" b="1" dirty="0">
              <a:solidFill>
                <a:srgbClr val="00B050"/>
              </a:solidFill>
              <a:latin typeface="Times New Roman"/>
            </a:endParaRPr>
          </a:p>
          <a:p>
            <a:pPr algn="just"/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5181600"/>
            <a:ext cx="18812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7463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5" descr="Flash Lang 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4" y="1295400"/>
            <a:ext cx="236432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Flash Lang 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669" y="1423219"/>
            <a:ext cx="236432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89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WordArt 22"/>
          <p:cNvSpPr>
            <a:spLocks noChangeArrowheads="1" noChangeShapeType="1" noTextEdit="1"/>
          </p:cNvSpPr>
          <p:nvPr/>
        </p:nvSpPr>
        <p:spPr bwMode="auto">
          <a:xfrm>
            <a:off x="508000" y="1441531"/>
            <a:ext cx="11277600" cy="37814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0000CC"/>
                </a:solidFill>
                <a:latin typeface="Impact"/>
              </a:rPr>
              <a:t>CÔ CẢM ƠN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00CC"/>
                </a:solidFill>
                <a:latin typeface="Impact"/>
              </a:rPr>
              <a:t>CÁC EM !</a:t>
            </a:r>
          </a:p>
        </p:txBody>
      </p:sp>
      <p:sp>
        <p:nvSpPr>
          <p:cNvPr id="73731" name="AutoShape 68"/>
          <p:cNvSpPr>
            <a:spLocks noChangeArrowheads="1"/>
          </p:cNvSpPr>
          <p:nvPr/>
        </p:nvSpPr>
        <p:spPr bwMode="auto">
          <a:xfrm>
            <a:off x="484717" y="112794"/>
            <a:ext cx="3680883" cy="2249487"/>
          </a:xfrm>
          <a:prstGeom prst="star32">
            <a:avLst>
              <a:gd name="adj" fmla="val 15056"/>
            </a:avLst>
          </a:prstGeom>
          <a:solidFill>
            <a:srgbClr val="00B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FFFF00"/>
              </a:solidFill>
              <a:latin typeface=".VnTime" pitchFamily="34" charset="0"/>
              <a:cs typeface="Arial" pitchFamily="34" charset="0"/>
            </a:endParaRPr>
          </a:p>
        </p:txBody>
      </p:sp>
      <p:sp>
        <p:nvSpPr>
          <p:cNvPr id="73732" name="AutoShape 68"/>
          <p:cNvSpPr>
            <a:spLocks noChangeArrowheads="1"/>
          </p:cNvSpPr>
          <p:nvPr/>
        </p:nvSpPr>
        <p:spPr bwMode="auto">
          <a:xfrm>
            <a:off x="7315200" y="3505200"/>
            <a:ext cx="4470400" cy="2209800"/>
          </a:xfrm>
          <a:prstGeom prst="star32">
            <a:avLst>
              <a:gd name="adj" fmla="val 15056"/>
            </a:avLst>
          </a:prstGeom>
          <a:solidFill>
            <a:srgbClr val="7030A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FFFF00"/>
              </a:solidFill>
              <a:latin typeface=".VnTime" pitchFamily="34" charset="0"/>
              <a:cs typeface="Arial" pitchFamily="34" charset="0"/>
            </a:endParaRPr>
          </a:p>
        </p:txBody>
      </p:sp>
      <p:pic>
        <p:nvPicPr>
          <p:cNvPr id="7" name="Picture 6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344" y="1081108"/>
            <a:ext cx="2438400" cy="97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91281"/>
            <a:ext cx="2438400" cy="97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343400"/>
            <a:ext cx="2438400" cy="97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17463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6614">
            <a:off x="4853928" y="4309230"/>
            <a:ext cx="3022109" cy="143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45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D11E177-36BF-4677-AD66-45AB66CBF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823" y="1217509"/>
            <a:ext cx="3846101" cy="2884576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AD1CBF72-E20D-4811-8B67-DC1E755D6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84" y="629390"/>
            <a:ext cx="8079857" cy="4220231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1E00440B-6D41-4704-9E08-194C05240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063" y="3982880"/>
            <a:ext cx="7136175" cy="30640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63F090-3138-4E8F-BB52-0E2A28BB53A6}"/>
              </a:ext>
            </a:extLst>
          </p:cNvPr>
          <p:cNvSpPr/>
          <p:nvPr/>
        </p:nvSpPr>
        <p:spPr>
          <a:xfrm>
            <a:off x="3748491" y="1782695"/>
            <a:ext cx="661470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  <a:p>
            <a:pPr algn="ctr"/>
            <a:r>
              <a:rPr lang="vi-VN" sz="6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 BẢN</a:t>
            </a:r>
            <a:endParaRPr lang="en-US" sz="6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7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1791754" y="3032642"/>
            <a:ext cx="2721796" cy="2432210"/>
          </a:xfrm>
          <a:prstGeom prst="rect">
            <a:avLst/>
          </a:prstGeom>
        </p:spPr>
      </p:pic>
      <p:pic>
        <p:nvPicPr>
          <p:cNvPr id="8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591106" y="3826520"/>
            <a:ext cx="2721796" cy="2432210"/>
          </a:xfrm>
          <a:prstGeom prst="rect">
            <a:avLst/>
          </a:prstGeom>
        </p:spPr>
      </p:pic>
      <p:pic>
        <p:nvPicPr>
          <p:cNvPr id="9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3498846" y="3826521"/>
            <a:ext cx="2721796" cy="243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9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6 0.01134 L -0.01446 0.01134 C -0.025 0.01852 -0.0168 0.01134 -0.02227 0.01898 C -0.02357 0.02083 -0.02513 0.02222 -0.02657 0.02407 L -0.02865 0.02662 C -0.03138 0.03634 -0.02826 0.02708 -0.03295 0.03541 C -0.03529 0.03958 -0.03347 0.03912 -0.03568 0.04421 C -0.03698 0.04699 -0.03881 0.04861 -0.03998 0.05162 C -0.04649 0.06898 -0.03972 0.05115 -0.04493 0.06435 C -0.04545 0.06551 -0.04571 0.06713 -0.04636 0.06805 C -0.04714 0.06921 -0.04818 0.06967 -0.04922 0.0706 C -0.05065 0.08102 -0.04857 0.07106 -0.05196 0.07801 C -0.05521 0.08472 -0.05365 0.08495 -0.0569 0.08935 C -0.05834 0.0912 -0.0612 0.09444 -0.0612 0.09444 C -0.06329 0.1 -0.06498 0.10555 -0.06823 0.10949 C -0.06901 0.11041 -0.06967 0.11134 -0.07045 0.11203 C -0.07136 0.11296 -0.0724 0.11342 -0.07318 0.11458 C -0.07409 0.11551 -0.07461 0.11713 -0.07539 0.11828 C -0.07605 0.11921 -0.07683 0.1199 -0.07748 0.12083 C -0.07826 0.12199 -0.07878 0.12361 -0.07956 0.12453 C -0.08099 0.12639 -0.08243 0.12801 -0.08386 0.12963 C -0.08646 0.13264 -0.08842 0.13541 -0.09167 0.13727 L -0.09375 0.13842 C -0.09558 0.14166 -0.09753 0.14583 -0.10013 0.14722 L -0.10222 0.14861 C -0.10756 0.15486 -0.10105 0.14676 -0.10651 0.15486 C -0.10808 0.15717 -0.11003 0.1581 -0.11146 0.16111 C -0.11263 0.16342 -0.11433 0.16875 -0.11433 0.16875 C -0.11446 0.17152 -0.11472 0.17453 -0.11498 0.17754 C -0.11524 0.18009 -0.11563 0.1824 -0.11563 0.18495 C -0.11563 0.20092 -0.11563 0.21689 -0.11498 0.23287 C -0.11485 0.23472 -0.11394 0.23611 -0.11355 0.23796 C -0.11329 0.23912 -0.11315 0.24051 -0.11289 0.24166 C -0.11198 0.24514 -0.1099 0.25208 -0.1086 0.25416 C -0.10717 0.25671 -0.10599 0.25972 -0.10443 0.2618 C -0.10365 0.2625 -0.103 0.26365 -0.10222 0.26435 C -0.10118 0.26527 -0.09987 0.26597 -0.0987 0.26689 C -0.09805 0.26736 -0.09727 0.26736 -0.09662 0.26805 C -0.09584 0.26875 -0.09519 0.2699 -0.0944 0.2706 C -0.09349 0.27152 -0.09037 0.27268 -0.08946 0.27314 C -0.08881 0.27384 -0.08815 0.275 -0.08737 0.27569 C -0.08659 0.27615 -0.08164 0.27801 -0.08099 0.27801 C -0.07956 0.27847 -0.07813 0.27893 -0.07683 0.27939 C -0.07513 0.27986 -0.07201 0.28171 -0.07045 0.28194 C -0.06094 0.28264 -0.05157 0.28264 -0.04206 0.2831 C -0.03789 0.28356 -0.0336 0.28379 -0.0293 0.28449 C -0.02435 0.28518 -0.02539 0.28611 -0.02019 0.28819 C -0.01849 0.28889 -0.0168 0.28912 -0.01524 0.28935 C -0.01381 0.29027 -0.01237 0.2912 -0.01094 0.29189 C -0.00873 0.29305 -0.00365 0.29421 -0.0017 0.29444 C 0.00416 0.29514 0.01002 0.29537 0.01588 0.29583 C 0.01836 0.29652 0.01992 0.29699 0.02226 0.29814 C 0.02304 0.29861 0.02369 0.2993 0.02448 0.29953 C 0.0263 0.3 0.02825 0.30023 0.03007 0.30069 C 0.03203 0.30139 0.03385 0.30277 0.0358 0.30324 C 0.03724 0.3037 0.03854 0.30393 0.03997 0.30463 C 0.04101 0.30486 0.04192 0.30555 0.04283 0.30578 C 0.04453 0.30625 0.04609 0.30648 0.04778 0.30694 C 0.04895 0.3074 0.05013 0.30787 0.0513 0.30833 C 0.05273 0.30879 0.05416 0.30926 0.0556 0.30949 C 0.06054 0.3125 0.05455 0.30926 0.06406 0.31203 C 0.06484 0.31227 0.06549 0.31296 0.06614 0.31342 C 0.06757 0.31389 0.06901 0.31412 0.07044 0.31458 C 0.07109 0.31504 0.07187 0.31597 0.07252 0.31597 C 0.08489 0.31597 0.0776 0.31574 0.0832 0.31342 C 0.09075 0.30995 0.08268 0.31458 0.09023 0.30949 C 0.09101 0.30902 0.09166 0.30879 0.09231 0.30833 C 0.09362 0.30717 0.09479 0.30578 0.09596 0.30463 C 0.09661 0.3037 0.09726 0.30277 0.09804 0.30208 C 0.10026 0.3 0.10364 0.3 0.10586 0.29953 C 0.10703 0.29907 0.1082 0.29861 0.10937 0.29814 C 0.11119 0.29745 0.11315 0.29629 0.11497 0.29583 L 0.11992 0.29444 C 0.1207 0.29398 0.12135 0.29352 0.12213 0.29328 C 0.12395 0.29236 0.12591 0.29166 0.12773 0.29074 C 0.12968 0.28958 0.13632 0.28495 0.13841 0.2831 C 0.14075 0.28102 0.14531 0.27615 0.14752 0.27314 C 0.15104 0.26852 0.14948 0.27037 0.15247 0.26689 C 0.15299 0.26551 0.15351 0.26435 0.1539 0.26296 C 0.15468 0.26134 0.15573 0.25995 0.15612 0.2581 C 0.15703 0.25139 0.15742 0.23796 0.15742 0.23796 C 0.15729 0.21944 0.15677 0.20092 0.15677 0.1824 C 0.15677 0.11875 0.15416 0.1375 0.15885 0.10833 C 0.15911 0.10416 0.15911 0.09977 0.15963 0.0956 C 0.15989 0.09305 0.16054 0.09074 0.16106 0.08819 C 0.16198 0.08287 0.16132 0.08541 0.16315 0.08055 L 0.16523 0.06921 C 0.16549 0.06805 0.16562 0.06666 0.16601 0.06551 C 0.1664 0.06435 0.16705 0.06319 0.16744 0.0618 C 0.16796 0.05926 0.16796 0.05648 0.16875 0.05416 C 0.16927 0.05301 0.16979 0.05185 0.17018 0.05046 C 0.17083 0.04838 0.17135 0.04352 0.17161 0.04166 C 0.17187 0.04027 0.172 0.03912 0.17239 0.03773 C 0.17278 0.03657 0.1733 0.03541 0.17382 0.03402 C 0.17356 -0.02894 0.17356 -0.09167 0.17304 -0.15463 C 0.17304 -0.15787 0.17161 -0.15949 0.17096 -0.16227 C 0.17057 -0.16343 0.17057 -0.16482 0.17018 -0.16598 C 0.1694 -0.16852 0.16731 -0.17269 0.16601 -0.17477 C 0.16367 -0.17801 0.16263 -0.17801 0.15963 -0.17986 L 0.15533 -0.18241 C 0.15468 -0.18264 0.1539 -0.18287 0.15325 -0.18357 C 0.14948 -0.18681 0.15143 -0.18565 0.14752 -0.18727 C 0.14687 -0.1882 0.14622 -0.18936 0.14544 -0.18982 C 0.14414 -0.19098 0.14257 -0.19144 0.14114 -0.19236 L 0.13906 -0.19375 C 0.13906 -0.19375 0.13489 -0.19607 0.13489 -0.19607 C 0.13294 -0.19676 0.12864 -0.19815 0.12708 -0.2 C 0.12448 -0.20301 0.12487 -0.20301 0.12135 -0.20486 C 0.11823 -0.20695 0.11836 -0.20556 0.11497 -0.2088 C 0.11393 -0.20973 0.11328 -0.21158 0.11224 -0.2125 C 0.11132 -0.2132 0.11028 -0.2132 0.10937 -0.21366 C 0.10429 -0.21644 0.11093 -0.21366 0.10364 -0.21621 C 0.10273 -0.21713 0.10182 -0.21806 0.10091 -0.21875 C 0.10013 -0.21922 0.09948 -0.21945 0.09869 -0.22014 C 0.09687 -0.22153 0.09505 -0.22385 0.0931 -0.225 L 0.0888 -0.22755 C 0.08815 -0.22801 0.0875 -0.22848 0.08671 -0.22894 C 0.0858 -0.22917 0.08489 -0.22986 0.08385 -0.2301 C 0.08242 -0.23056 0.08099 -0.23102 0.07968 -0.23148 C 0.07851 -0.23172 0.07734 -0.23218 0.07604 -0.23264 C 0.06992 -0.23704 0.075 -0.23403 0.06692 -0.23635 C 0.06588 -0.23681 0.06497 -0.23727 0.06406 -0.23773 C 0.06263 -0.2382 0.06119 -0.23843 0.05976 -0.23889 C 0.05885 -0.23936 0.05794 -0.23982 0.05703 -0.24028 C 0.0556 -0.24074 0.05416 -0.24098 0.05273 -0.24144 C 0.04843 -0.24398 0.05234 -0.2419 0.04492 -0.24398 C 0.04023 -0.24514 0.04283 -0.24468 0.03932 -0.24653 C 0.03737 -0.24746 0.03476 -0.24838 0.03294 -0.24908 L 0.02018 -0.25278 C 0.01419 -0.25625 0.01744 -0.25486 0.01028 -0.25648 C 0.00963 -0.25695 0.00885 -0.25741 0.0082 -0.25787 C -0.00417 -0.2632 -0.02162 -0.25811 -0.03073 -0.25787 C -0.03151 -0.25695 -0.03217 -0.25602 -0.03295 -0.25533 C -0.03477 -0.25348 -0.03672 -0.25186 -0.03855 -0.25023 C -0.03946 -0.24931 -0.0405 -0.24861 -0.04141 -0.24769 C -0.04258 -0.24653 -0.04388 -0.24537 -0.04493 -0.24398 C -0.04571 -0.24283 -0.04623 -0.24098 -0.04701 -0.24028 C -0.04831 -0.23889 -0.05 -0.23889 -0.05131 -0.23773 C -0.05222 -0.23681 -0.05326 -0.23611 -0.05417 -0.23519 C -0.05651 -0.23241 -0.05717 -0.23102 -0.05912 -0.22755 C -0.05951 -0.22547 -0.06003 -0.22338 -0.06055 -0.2213 C -0.06081 -0.22014 -0.06081 -0.21875 -0.0612 -0.2176 C -0.06198 -0.21482 -0.06329 -0.21273 -0.06407 -0.20996 C -0.06576 -0.20394 -0.06537 -0.2051 -0.06758 -0.19861 C -0.06797 -0.19746 -0.06862 -0.1963 -0.06901 -0.19491 C -0.07214 -0.18426 -0.07201 -0.18473 -0.07396 -0.17593 C -0.0737 -0.16806 -0.07357 -0.16019 -0.07318 -0.15209 C -0.07305 -0.14861 -0.07227 -0.14676 -0.07188 -0.14329 C -0.07149 -0.14121 -0.07136 -0.13912 -0.0711 -0.13704 C -0.07032 -0.13172 -0.07032 -0.13426 -0.06901 -0.12824 C -0.06849 -0.1257 -0.06823 -0.12315 -0.06758 -0.12061 C -0.06667 -0.11736 -0.06524 -0.11436 -0.06472 -0.11065 C -0.06446 -0.10903 -0.06446 -0.10718 -0.06407 -0.10556 C -0.06355 -0.10394 -0.0625 -0.10324 -0.06185 -0.10186 C -0.06042 -0.09861 -0.05899 -0.09514 -0.05769 -0.09167 C -0.05717 -0.09051 -0.05664 -0.08936 -0.05625 -0.08797 C -0.05586 -0.08681 -0.05599 -0.08519 -0.0556 -0.08426 C -0.05495 -0.08264 -0.05404 -0.08195 -0.05339 -0.08033 C -0.05274 -0.07894 -0.05274 -0.07686 -0.05196 -0.07547 C -0.05118 -0.07385 -0.05 -0.07315 -0.04922 -0.07153 C -0.0431 -0.05949 -0.04909 -0.06736 -0.04427 -0.06158 C -0.04297 -0.0551 -0.04375 -0.05764 -0.03998 -0.05023 C -0.03868 -0.04769 -0.03737 -0.04491 -0.03568 -0.0426 C -0.03217 -0.03797 -0.03386 -0.04005 -0.03073 -0.03635 C -0.02982 -0.0338 -0.02891 -0.03125 -0.028 -0.02894 C -0.02722 -0.02709 -0.02644 -0.02547 -0.02579 -0.02385 C -0.02487 -0.0213 -0.02292 -0.01621 -0.02292 -0.01621 C -0.02097 -0.00579 -0.02435 -0.02223 -0.0194 -0.00486 C -0.01901 -0.00324 -0.01862 -0.00162 -0.01797 3.33333E-6 C -0.01719 0.00277 -0.01511 0.00949 -0.01446 0.01134 Z " pathEditMode="relative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2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6 0.01134 L -0.01446 0.01134 C -0.025 0.01852 -0.0168 0.01134 -0.02227 0.01898 C -0.02357 0.02083 -0.02513 0.02222 -0.02657 0.02407 L -0.02865 0.02662 C -0.03138 0.03634 -0.02826 0.02708 -0.03295 0.03541 C -0.03529 0.03958 -0.03347 0.03912 -0.03568 0.04421 C -0.03698 0.04699 -0.03881 0.04861 -0.03998 0.05162 C -0.04649 0.06898 -0.03972 0.05115 -0.04493 0.06435 C -0.04545 0.06551 -0.04571 0.06713 -0.04636 0.06805 C -0.04714 0.06921 -0.04818 0.06967 -0.04922 0.0706 C -0.05065 0.08102 -0.04857 0.07106 -0.05196 0.07801 C -0.05521 0.08472 -0.05365 0.08495 -0.0569 0.08935 C -0.05834 0.0912 -0.0612 0.09444 -0.0612 0.09444 C -0.06329 0.1 -0.06498 0.10555 -0.06823 0.10949 C -0.06901 0.11041 -0.06967 0.11134 -0.07045 0.11203 C -0.07136 0.11296 -0.0724 0.11342 -0.07318 0.11458 C -0.07409 0.11551 -0.07461 0.11713 -0.07539 0.11828 C -0.07605 0.11921 -0.07683 0.1199 -0.07748 0.12083 C -0.07826 0.12199 -0.07878 0.12361 -0.07956 0.12453 C -0.08099 0.12639 -0.08243 0.12801 -0.08386 0.12963 C -0.08646 0.13264 -0.08842 0.13541 -0.09167 0.13727 L -0.09375 0.13842 C -0.09558 0.14166 -0.09753 0.14583 -0.10013 0.14722 L -0.10222 0.14861 C -0.10756 0.15486 -0.10105 0.14676 -0.10651 0.15486 C -0.10808 0.15717 -0.11003 0.1581 -0.11146 0.16111 C -0.11263 0.16342 -0.11433 0.16875 -0.11433 0.16875 C -0.11446 0.17152 -0.11472 0.17453 -0.11498 0.17754 C -0.11524 0.18009 -0.11563 0.1824 -0.11563 0.18495 C -0.11563 0.20092 -0.11563 0.21689 -0.11498 0.23287 C -0.11485 0.23472 -0.11394 0.23611 -0.11355 0.23796 C -0.11329 0.23912 -0.11315 0.24051 -0.11289 0.24166 C -0.11198 0.24514 -0.1099 0.25208 -0.1086 0.25416 C -0.10717 0.25671 -0.10599 0.25972 -0.10443 0.2618 C -0.10365 0.2625 -0.103 0.26365 -0.10222 0.26435 C -0.10118 0.26527 -0.09987 0.26597 -0.0987 0.26689 C -0.09805 0.26736 -0.09727 0.26736 -0.09662 0.26805 C -0.09584 0.26875 -0.09519 0.2699 -0.0944 0.2706 C -0.09349 0.27152 -0.09037 0.27268 -0.08946 0.27314 C -0.08881 0.27384 -0.08815 0.275 -0.08737 0.27569 C -0.08659 0.27615 -0.08164 0.27801 -0.08099 0.27801 C -0.07956 0.27847 -0.07813 0.27893 -0.07683 0.27939 C -0.07513 0.27986 -0.07201 0.28171 -0.07045 0.28194 C -0.06094 0.28264 -0.05157 0.28264 -0.04206 0.2831 C -0.03789 0.28356 -0.0336 0.28379 -0.0293 0.28449 C -0.02435 0.28518 -0.02539 0.28611 -0.02019 0.28819 C -0.01849 0.28889 -0.0168 0.28912 -0.01524 0.28935 C -0.01381 0.29027 -0.01237 0.2912 -0.01094 0.29189 C -0.00873 0.29305 -0.00365 0.29421 -0.0017 0.29444 C 0.00416 0.29514 0.01002 0.29537 0.01588 0.29583 C 0.01836 0.29652 0.01992 0.29699 0.02226 0.29814 C 0.02304 0.29861 0.02369 0.2993 0.02448 0.29953 C 0.0263 0.3 0.02825 0.30023 0.03007 0.30069 C 0.03203 0.30139 0.03385 0.30277 0.0358 0.30324 C 0.03724 0.3037 0.03854 0.30393 0.03997 0.30463 C 0.04101 0.30486 0.04192 0.30555 0.04283 0.30578 C 0.04453 0.30625 0.04609 0.30648 0.04778 0.30694 C 0.04895 0.3074 0.05013 0.30787 0.0513 0.30833 C 0.05273 0.30879 0.05416 0.30926 0.0556 0.30949 C 0.06054 0.3125 0.05455 0.30926 0.06406 0.31203 C 0.06484 0.31227 0.06549 0.31296 0.06614 0.31342 C 0.06757 0.31389 0.06901 0.31412 0.07044 0.31458 C 0.07109 0.31504 0.07187 0.31597 0.07252 0.31597 C 0.08489 0.31597 0.0776 0.31574 0.0832 0.31342 C 0.09075 0.30995 0.08268 0.31458 0.09023 0.30949 C 0.09101 0.30902 0.09166 0.30879 0.09231 0.30833 C 0.09362 0.30717 0.09479 0.30578 0.09596 0.30463 C 0.09661 0.3037 0.09726 0.30277 0.09804 0.30208 C 0.10026 0.3 0.10364 0.3 0.10586 0.29953 C 0.10703 0.29907 0.1082 0.29861 0.10937 0.29814 C 0.11119 0.29745 0.11315 0.29629 0.11497 0.29583 L 0.11992 0.29444 C 0.1207 0.29398 0.12135 0.29352 0.12213 0.29328 C 0.12395 0.29236 0.12591 0.29166 0.12773 0.29074 C 0.12968 0.28958 0.13632 0.28495 0.13841 0.2831 C 0.14075 0.28102 0.14531 0.27615 0.14752 0.27314 C 0.15104 0.26852 0.14948 0.27037 0.15247 0.26689 C 0.15299 0.26551 0.15351 0.26435 0.1539 0.26296 C 0.15468 0.26134 0.15573 0.25995 0.15612 0.2581 C 0.15703 0.25139 0.15742 0.23796 0.15742 0.23796 C 0.15729 0.21944 0.15677 0.20092 0.15677 0.1824 C 0.15677 0.11875 0.15416 0.1375 0.15885 0.10833 C 0.15911 0.10416 0.15911 0.09977 0.15963 0.0956 C 0.15989 0.09305 0.16054 0.09074 0.16106 0.08819 C 0.16198 0.08287 0.16132 0.08541 0.16315 0.08055 L 0.16523 0.06921 C 0.16549 0.06805 0.16562 0.06666 0.16601 0.06551 C 0.1664 0.06435 0.16705 0.06319 0.16744 0.0618 C 0.16796 0.05926 0.16796 0.05648 0.16875 0.05416 C 0.16927 0.05301 0.16979 0.05185 0.17018 0.05046 C 0.17083 0.04838 0.17135 0.04352 0.17161 0.04166 C 0.17187 0.04027 0.172 0.03912 0.17239 0.03773 C 0.17278 0.03657 0.1733 0.03541 0.17382 0.03402 C 0.17356 -0.02894 0.17356 -0.09167 0.17304 -0.15463 C 0.17304 -0.15787 0.17161 -0.15949 0.17096 -0.16227 C 0.17057 -0.16343 0.17057 -0.16482 0.17018 -0.16598 C 0.1694 -0.16852 0.16731 -0.17269 0.16601 -0.17477 C 0.16367 -0.17801 0.16263 -0.17801 0.15963 -0.17986 L 0.15533 -0.18241 C 0.15468 -0.18264 0.1539 -0.18287 0.15325 -0.18357 C 0.14948 -0.18681 0.15143 -0.18565 0.14752 -0.18727 C 0.14687 -0.1882 0.14622 -0.18936 0.14544 -0.18982 C 0.14414 -0.19098 0.14257 -0.19144 0.14114 -0.19236 L 0.13906 -0.19375 C 0.13906 -0.19375 0.13489 -0.19607 0.13489 -0.19607 C 0.13294 -0.19676 0.12864 -0.19815 0.12708 -0.2 C 0.12448 -0.20301 0.12487 -0.20301 0.12135 -0.20486 C 0.11823 -0.20695 0.11836 -0.20556 0.11497 -0.2088 C 0.11393 -0.20973 0.11328 -0.21158 0.11224 -0.2125 C 0.11132 -0.2132 0.11028 -0.2132 0.10937 -0.21366 C 0.10429 -0.21644 0.11093 -0.21366 0.10364 -0.21621 C 0.10273 -0.21713 0.10182 -0.21806 0.10091 -0.21875 C 0.10013 -0.21922 0.09948 -0.21945 0.09869 -0.22014 C 0.09687 -0.22153 0.09505 -0.22385 0.0931 -0.225 L 0.0888 -0.22755 C 0.08815 -0.22801 0.0875 -0.22848 0.08671 -0.22894 C 0.0858 -0.22917 0.08489 -0.22986 0.08385 -0.2301 C 0.08242 -0.23056 0.08099 -0.23102 0.07968 -0.23148 C 0.07851 -0.23172 0.07734 -0.23218 0.07604 -0.23264 C 0.06992 -0.23704 0.075 -0.23403 0.06692 -0.23635 C 0.06588 -0.23681 0.06497 -0.23727 0.06406 -0.23773 C 0.06263 -0.2382 0.06119 -0.23843 0.05976 -0.23889 C 0.05885 -0.23936 0.05794 -0.23982 0.05703 -0.24028 C 0.0556 -0.24074 0.05416 -0.24098 0.05273 -0.24144 C 0.04843 -0.24398 0.05234 -0.2419 0.04492 -0.24398 C 0.04023 -0.24514 0.04283 -0.24468 0.03932 -0.24653 C 0.03737 -0.24746 0.03476 -0.24838 0.03294 -0.24908 L 0.02018 -0.25278 C 0.01419 -0.25625 0.01744 -0.25486 0.01028 -0.25648 C 0.00963 -0.25695 0.00885 -0.25741 0.0082 -0.25787 C -0.00417 -0.2632 -0.02162 -0.25811 -0.03073 -0.25787 C -0.03151 -0.25695 -0.03217 -0.25602 -0.03295 -0.25533 C -0.03477 -0.25348 -0.03672 -0.25186 -0.03855 -0.25023 C -0.03946 -0.24931 -0.0405 -0.24861 -0.04141 -0.24769 C -0.04258 -0.24653 -0.04388 -0.24537 -0.04493 -0.24398 C -0.04571 -0.24283 -0.04623 -0.24098 -0.04701 -0.24028 C -0.04831 -0.23889 -0.05 -0.23889 -0.05131 -0.23773 C -0.05222 -0.23681 -0.05326 -0.23611 -0.05417 -0.23519 C -0.05651 -0.23241 -0.05717 -0.23102 -0.05912 -0.22755 C -0.05951 -0.22547 -0.06003 -0.22338 -0.06055 -0.2213 C -0.06081 -0.22014 -0.06081 -0.21875 -0.0612 -0.2176 C -0.06198 -0.21482 -0.06329 -0.21273 -0.06407 -0.20996 C -0.06576 -0.20394 -0.06537 -0.2051 -0.06758 -0.19861 C -0.06797 -0.19746 -0.06862 -0.1963 -0.06901 -0.19491 C -0.07214 -0.18426 -0.07201 -0.18473 -0.07396 -0.17593 C -0.0737 -0.16806 -0.07357 -0.16019 -0.07318 -0.15209 C -0.07305 -0.14861 -0.07227 -0.14676 -0.07188 -0.14329 C -0.07149 -0.14121 -0.07136 -0.13912 -0.0711 -0.13704 C -0.07032 -0.13172 -0.07032 -0.13426 -0.06901 -0.12824 C -0.06849 -0.1257 -0.06823 -0.12315 -0.06758 -0.12061 C -0.06667 -0.11736 -0.06524 -0.11436 -0.06472 -0.11065 C -0.06446 -0.10903 -0.06446 -0.10718 -0.06407 -0.10556 C -0.06355 -0.10394 -0.0625 -0.10324 -0.06185 -0.10186 C -0.06042 -0.09861 -0.05899 -0.09514 -0.05769 -0.09167 C -0.05717 -0.09051 -0.05664 -0.08936 -0.05625 -0.08797 C -0.05586 -0.08681 -0.05599 -0.08519 -0.0556 -0.08426 C -0.05495 -0.08264 -0.05404 -0.08195 -0.05339 -0.08033 C -0.05274 -0.07894 -0.05274 -0.07686 -0.05196 -0.07547 C -0.05118 -0.07385 -0.05 -0.07315 -0.04922 -0.07153 C -0.0431 -0.05949 -0.04909 -0.06736 -0.04427 -0.06158 C -0.04297 -0.0551 -0.04375 -0.05764 -0.03998 -0.05023 C -0.03868 -0.04769 -0.03737 -0.04491 -0.03568 -0.0426 C -0.03217 -0.03797 -0.03386 -0.04005 -0.03073 -0.03635 C -0.02982 -0.0338 -0.02891 -0.03125 -0.028 -0.02894 C -0.02722 -0.02709 -0.02644 -0.02547 -0.02579 -0.02385 C -0.02487 -0.0213 -0.02292 -0.01621 -0.02292 -0.01621 C -0.02097 -0.00579 -0.02435 -0.02223 -0.0194 -0.00486 C -0.01901 -0.00324 -0.01862 -0.00162 -0.01797 3.33333E-6 C -0.01719 0.00277 -0.01511 0.00949 -0.01446 0.01134 Z " pathEditMode="relative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2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6 0.01134 L -0.01446 0.01134 C -0.025 0.01852 -0.0168 0.01134 -0.02227 0.01898 C -0.02357 0.02083 -0.02513 0.02222 -0.02657 0.02407 L -0.02865 0.02662 C -0.03138 0.03634 -0.02826 0.02708 -0.03295 0.03541 C -0.03529 0.03958 -0.03347 0.03912 -0.03568 0.04421 C -0.03698 0.04699 -0.03881 0.04861 -0.03998 0.05162 C -0.04649 0.06898 -0.03972 0.05115 -0.04493 0.06435 C -0.04545 0.06551 -0.04571 0.06713 -0.04636 0.06805 C -0.04714 0.06921 -0.04818 0.06967 -0.04922 0.0706 C -0.05065 0.08102 -0.04857 0.07106 -0.05196 0.07801 C -0.05521 0.08472 -0.05365 0.08495 -0.0569 0.08935 C -0.05834 0.0912 -0.0612 0.09444 -0.0612 0.09444 C -0.06329 0.1 -0.06498 0.10555 -0.06823 0.10949 C -0.06901 0.11041 -0.06967 0.11134 -0.07045 0.11203 C -0.07136 0.11296 -0.0724 0.11342 -0.07318 0.11458 C -0.07409 0.11551 -0.07461 0.11713 -0.07539 0.11828 C -0.07605 0.11921 -0.07683 0.1199 -0.07748 0.12083 C -0.07826 0.12199 -0.07878 0.12361 -0.07956 0.12453 C -0.08099 0.12639 -0.08243 0.12801 -0.08386 0.12963 C -0.08646 0.13264 -0.08842 0.13541 -0.09167 0.13727 L -0.09375 0.13842 C -0.09558 0.14166 -0.09753 0.14583 -0.10013 0.14722 L -0.10222 0.14861 C -0.10756 0.15486 -0.10105 0.14676 -0.10651 0.15486 C -0.10808 0.15717 -0.11003 0.1581 -0.11146 0.16111 C -0.11263 0.16342 -0.11433 0.16875 -0.11433 0.16875 C -0.11446 0.17152 -0.11472 0.17453 -0.11498 0.17754 C -0.11524 0.18009 -0.11563 0.1824 -0.11563 0.18495 C -0.11563 0.20092 -0.11563 0.21689 -0.11498 0.23287 C -0.11485 0.23472 -0.11394 0.23611 -0.11355 0.23796 C -0.11329 0.23912 -0.11315 0.24051 -0.11289 0.24166 C -0.11198 0.24514 -0.1099 0.25208 -0.1086 0.25416 C -0.10717 0.25671 -0.10599 0.25972 -0.10443 0.2618 C -0.10365 0.2625 -0.103 0.26365 -0.10222 0.26435 C -0.10118 0.26527 -0.09987 0.26597 -0.0987 0.26689 C -0.09805 0.26736 -0.09727 0.26736 -0.09662 0.26805 C -0.09584 0.26875 -0.09519 0.2699 -0.0944 0.2706 C -0.09349 0.27152 -0.09037 0.27268 -0.08946 0.27314 C -0.08881 0.27384 -0.08815 0.275 -0.08737 0.27569 C -0.08659 0.27615 -0.08164 0.27801 -0.08099 0.27801 C -0.07956 0.27847 -0.07813 0.27893 -0.07683 0.27939 C -0.07513 0.27986 -0.07201 0.28171 -0.07045 0.28194 C -0.06094 0.28264 -0.05157 0.28264 -0.04206 0.2831 C -0.03789 0.28356 -0.0336 0.28379 -0.0293 0.28449 C -0.02435 0.28518 -0.02539 0.28611 -0.02019 0.28819 C -0.01849 0.28889 -0.0168 0.28912 -0.01524 0.28935 C -0.01381 0.29027 -0.01237 0.2912 -0.01094 0.29189 C -0.00873 0.29305 -0.00365 0.29421 -0.0017 0.29444 C 0.00416 0.29514 0.01002 0.29537 0.01588 0.29583 C 0.01836 0.29652 0.01992 0.29699 0.02226 0.29814 C 0.02304 0.29861 0.02369 0.2993 0.02448 0.29953 C 0.0263 0.3 0.02825 0.30023 0.03007 0.30069 C 0.03203 0.30139 0.03385 0.30277 0.0358 0.30324 C 0.03724 0.3037 0.03854 0.30393 0.03997 0.30463 C 0.04101 0.30486 0.04192 0.30555 0.04283 0.30578 C 0.04453 0.30625 0.04609 0.30648 0.04778 0.30694 C 0.04895 0.3074 0.05013 0.30787 0.0513 0.30833 C 0.05273 0.30879 0.05416 0.30926 0.0556 0.30949 C 0.06054 0.3125 0.05455 0.30926 0.06406 0.31203 C 0.06484 0.31227 0.06549 0.31296 0.06614 0.31342 C 0.06757 0.31389 0.06901 0.31412 0.07044 0.31458 C 0.07109 0.31504 0.07187 0.31597 0.07252 0.31597 C 0.08489 0.31597 0.0776 0.31574 0.0832 0.31342 C 0.09075 0.30995 0.08268 0.31458 0.09023 0.30949 C 0.09101 0.30902 0.09166 0.30879 0.09231 0.30833 C 0.09362 0.30717 0.09479 0.30578 0.09596 0.30463 C 0.09661 0.3037 0.09726 0.30277 0.09804 0.30208 C 0.10026 0.3 0.10364 0.3 0.10586 0.29953 C 0.10703 0.29907 0.1082 0.29861 0.10937 0.29814 C 0.11119 0.29745 0.11315 0.29629 0.11497 0.29583 L 0.11992 0.29444 C 0.1207 0.29398 0.12135 0.29352 0.12213 0.29328 C 0.12395 0.29236 0.12591 0.29166 0.12773 0.29074 C 0.12968 0.28958 0.13632 0.28495 0.13841 0.2831 C 0.14075 0.28102 0.14531 0.27615 0.14752 0.27314 C 0.15104 0.26852 0.14948 0.27037 0.15247 0.26689 C 0.15299 0.26551 0.15351 0.26435 0.1539 0.26296 C 0.15468 0.26134 0.15573 0.25995 0.15612 0.2581 C 0.15703 0.25139 0.15742 0.23796 0.15742 0.23796 C 0.15729 0.21944 0.15677 0.20092 0.15677 0.1824 C 0.15677 0.11875 0.15416 0.1375 0.15885 0.10833 C 0.15911 0.10416 0.15911 0.09977 0.15963 0.0956 C 0.15989 0.09305 0.16054 0.09074 0.16106 0.08819 C 0.16198 0.08287 0.16132 0.08541 0.16315 0.08055 L 0.16523 0.06921 C 0.16549 0.06805 0.16562 0.06666 0.16601 0.06551 C 0.1664 0.06435 0.16705 0.06319 0.16744 0.0618 C 0.16796 0.05926 0.16796 0.05648 0.16875 0.05416 C 0.16927 0.05301 0.16979 0.05185 0.17018 0.05046 C 0.17083 0.04838 0.17135 0.04352 0.17161 0.04166 C 0.17187 0.04027 0.172 0.03912 0.17239 0.03773 C 0.17278 0.03657 0.1733 0.03541 0.17382 0.03402 C 0.17356 -0.02894 0.17356 -0.09167 0.17304 -0.15463 C 0.17304 -0.15787 0.17161 -0.15949 0.17096 -0.16227 C 0.17057 -0.16343 0.17057 -0.16482 0.17018 -0.16598 C 0.1694 -0.16852 0.16731 -0.17269 0.16601 -0.17477 C 0.16367 -0.17801 0.16263 -0.17801 0.15963 -0.17986 L 0.15533 -0.18241 C 0.15468 -0.18264 0.1539 -0.18287 0.15325 -0.18357 C 0.14948 -0.18681 0.15143 -0.18565 0.14752 -0.18727 C 0.14687 -0.1882 0.14622 -0.18936 0.14544 -0.18982 C 0.14414 -0.19098 0.14257 -0.19144 0.14114 -0.19236 L 0.13906 -0.19375 C 0.13906 -0.19375 0.13489 -0.19607 0.13489 -0.19607 C 0.13294 -0.19676 0.12864 -0.19815 0.12708 -0.2 C 0.12448 -0.20301 0.12487 -0.20301 0.12135 -0.20486 C 0.11823 -0.20695 0.11836 -0.20556 0.11497 -0.2088 C 0.11393 -0.20973 0.11328 -0.21158 0.11224 -0.2125 C 0.11132 -0.2132 0.11028 -0.2132 0.10937 -0.21366 C 0.10429 -0.21644 0.11093 -0.21366 0.10364 -0.21621 C 0.10273 -0.21713 0.10182 -0.21806 0.10091 -0.21875 C 0.10013 -0.21922 0.09948 -0.21945 0.09869 -0.22014 C 0.09687 -0.22153 0.09505 -0.22385 0.0931 -0.225 L 0.0888 -0.22755 C 0.08815 -0.22801 0.0875 -0.22848 0.08671 -0.22894 C 0.0858 -0.22917 0.08489 -0.22986 0.08385 -0.2301 C 0.08242 -0.23056 0.08099 -0.23102 0.07968 -0.23148 C 0.07851 -0.23172 0.07734 -0.23218 0.07604 -0.23264 C 0.06992 -0.23704 0.075 -0.23403 0.06692 -0.23635 C 0.06588 -0.23681 0.06497 -0.23727 0.06406 -0.23773 C 0.06263 -0.2382 0.06119 -0.23843 0.05976 -0.23889 C 0.05885 -0.23936 0.05794 -0.23982 0.05703 -0.24028 C 0.0556 -0.24074 0.05416 -0.24098 0.05273 -0.24144 C 0.04843 -0.24398 0.05234 -0.2419 0.04492 -0.24398 C 0.04023 -0.24514 0.04283 -0.24468 0.03932 -0.24653 C 0.03737 -0.24746 0.03476 -0.24838 0.03294 -0.24908 L 0.02018 -0.25278 C 0.01419 -0.25625 0.01744 -0.25486 0.01028 -0.25648 C 0.00963 -0.25695 0.00885 -0.25741 0.0082 -0.25787 C -0.00417 -0.2632 -0.02162 -0.25811 -0.03073 -0.25787 C -0.03151 -0.25695 -0.03217 -0.25602 -0.03295 -0.25533 C -0.03477 -0.25348 -0.03672 -0.25186 -0.03855 -0.25023 C -0.03946 -0.24931 -0.0405 -0.24861 -0.04141 -0.24769 C -0.04258 -0.24653 -0.04388 -0.24537 -0.04493 -0.24398 C -0.04571 -0.24283 -0.04623 -0.24098 -0.04701 -0.24028 C -0.04831 -0.23889 -0.05 -0.23889 -0.05131 -0.23773 C -0.05222 -0.23681 -0.05326 -0.23611 -0.05417 -0.23519 C -0.05651 -0.23241 -0.05717 -0.23102 -0.05912 -0.22755 C -0.05951 -0.22547 -0.06003 -0.22338 -0.06055 -0.2213 C -0.06081 -0.22014 -0.06081 -0.21875 -0.0612 -0.2176 C -0.06198 -0.21482 -0.06329 -0.21273 -0.06407 -0.20996 C -0.06576 -0.20394 -0.06537 -0.2051 -0.06758 -0.19861 C -0.06797 -0.19746 -0.06862 -0.1963 -0.06901 -0.19491 C -0.07214 -0.18426 -0.07201 -0.18473 -0.07396 -0.17593 C -0.0737 -0.16806 -0.07357 -0.16019 -0.07318 -0.15209 C -0.07305 -0.14861 -0.07227 -0.14676 -0.07188 -0.14329 C -0.07149 -0.14121 -0.07136 -0.13912 -0.0711 -0.13704 C -0.07032 -0.13172 -0.07032 -0.13426 -0.06901 -0.12824 C -0.06849 -0.1257 -0.06823 -0.12315 -0.06758 -0.12061 C -0.06667 -0.11736 -0.06524 -0.11436 -0.06472 -0.11065 C -0.06446 -0.10903 -0.06446 -0.10718 -0.06407 -0.10556 C -0.06355 -0.10394 -0.0625 -0.10324 -0.06185 -0.10186 C -0.06042 -0.09861 -0.05899 -0.09514 -0.05769 -0.09167 C -0.05717 -0.09051 -0.05664 -0.08936 -0.05625 -0.08797 C -0.05586 -0.08681 -0.05599 -0.08519 -0.0556 -0.08426 C -0.05495 -0.08264 -0.05404 -0.08195 -0.05339 -0.08033 C -0.05274 -0.07894 -0.05274 -0.07686 -0.05196 -0.07547 C -0.05118 -0.07385 -0.05 -0.07315 -0.04922 -0.07153 C -0.0431 -0.05949 -0.04909 -0.06736 -0.04427 -0.06158 C -0.04297 -0.0551 -0.04375 -0.05764 -0.03998 -0.05023 C -0.03868 -0.04769 -0.03737 -0.04491 -0.03568 -0.0426 C -0.03217 -0.03797 -0.03386 -0.04005 -0.03073 -0.03635 C -0.02982 -0.0338 -0.02891 -0.03125 -0.028 -0.02894 C -0.02722 -0.02709 -0.02644 -0.02547 -0.02579 -0.02385 C -0.02487 -0.0213 -0.02292 -0.01621 -0.02292 -0.01621 C -0.02097 -0.00579 -0.02435 -0.02223 -0.0194 -0.00486 C -0.01901 -0.00324 -0.01862 -0.00162 -0.01797 3.33333E-6 C -0.01719 0.00277 -0.01511 0.00949 -0.01446 0.01134 Z " pathEditMode="relative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31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31507" y="285728"/>
            <a:ext cx="9750908" cy="523220"/>
          </a:xfrm>
          <a:prstGeom prst="rect">
            <a:avLst/>
          </a:prstGeom>
          <a:solidFill>
            <a:srgbClr val="34ECBC"/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1. Chơi trò chơi “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":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5298" name="Picture 2" descr="https://img.loigiaihay.com/picture/2019/0925/b22-phan-a-c1-tr58-vn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6" y="1340768"/>
            <a:ext cx="1096918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15480" y="860414"/>
            <a:ext cx="9793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 err="1">
                <a:solidFill>
                  <a:srgbClr val="09288D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err="1">
                <a:solidFill>
                  <a:srgbClr val="09288D"/>
                </a:solidFill>
                <a:latin typeface="Times New Roman" pitchFamily="18" charset="0"/>
                <a:cs typeface="Times New Roman" pitchFamily="18" charset="0"/>
              </a:rPr>
              <a:t>hẳng</a:t>
            </a:r>
            <a:r>
              <a:rPr lang="en-US" sz="2400" b="1" dirty="0">
                <a:solidFill>
                  <a:srgbClr val="0928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9288D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vi-VN" sz="2400" b="1" dirty="0">
                <a:solidFill>
                  <a:srgbClr val="09288D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solidFill>
                  <a:srgbClr val="09288D"/>
                </a:solidFill>
                <a:latin typeface="Times New Roman" pitchFamily="18" charset="0"/>
                <a:cs typeface="Times New Roman" pitchFamily="18" charset="0"/>
              </a:rPr>
              <a:t> 2, 3, 4,</a:t>
            </a:r>
            <a:r>
              <a:rPr lang="vi-VN" sz="2400" b="1" dirty="0">
                <a:solidFill>
                  <a:srgbClr val="09288D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  <a:r>
              <a:rPr lang="en-US" sz="2400" b="1" dirty="0">
                <a:solidFill>
                  <a:srgbClr val="0928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9288D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9288D"/>
                </a:solidFill>
                <a:latin typeface="Times New Roman" pitchFamily="18" charset="0"/>
                <a:cs typeface="Times New Roman" pitchFamily="18" charset="0"/>
              </a:rPr>
              <a:t> ",".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737984"/>
            <a:ext cx="12192000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9288D"/>
                </a:solidFill>
                <a:latin typeface="+mj-lt"/>
              </a:rPr>
              <a:t>- Xếp các tấm thẻ chữ số và thẻ dấu phẩy để tạo được nhiều số thập phân khác nhau. Ghi lại các số thập phân mà em xếp được.</a:t>
            </a:r>
          </a:p>
          <a:p>
            <a:pPr algn="just"/>
            <a:r>
              <a:rPr lang="vi-VN" sz="2800" b="1" dirty="0">
                <a:solidFill>
                  <a:srgbClr val="09288D"/>
                </a:solidFill>
                <a:latin typeface="+mj-lt"/>
              </a:rPr>
              <a:t>- Đọc các số thập phân và nêu phần nguyên và phần thập phân của mỗi số thập phân em vừa viết được.</a:t>
            </a:r>
            <a:endParaRPr lang="en-US" sz="2800" b="1" dirty="0">
              <a:solidFill>
                <a:srgbClr val="09288D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415480" cy="10081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9456" y="302711"/>
            <a:ext cx="1072919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9288D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400" b="1" dirty="0">
                <a:solidFill>
                  <a:srgbClr val="09288D"/>
                </a:solidFill>
                <a:latin typeface="Times New Roman" pitchFamily="18" charset="0"/>
                <a:cs typeface="Times New Roman" pitchFamily="18" charset="0"/>
              </a:rPr>
              <a:t>Đọc kĩ nội dung sau và nghe thầy/cô giáo hướng dẫn:</a:t>
            </a:r>
            <a:endParaRPr lang="en-US" sz="2400" b="1" dirty="0">
              <a:solidFill>
                <a:srgbClr val="0928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" y="-27384"/>
            <a:ext cx="1117833" cy="792881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59873"/>
              </p:ext>
            </p:extLst>
          </p:nvPr>
        </p:nvGraphicFramePr>
        <p:xfrm>
          <a:off x="191347" y="1052736"/>
          <a:ext cx="11665300" cy="521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8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81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81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66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EC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EC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EC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EC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EC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EC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EC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EC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6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6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57596" y="1487965"/>
            <a:ext cx="26140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35361" y="2709052"/>
            <a:ext cx="23506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273,591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35363" y="3573016"/>
            <a:ext cx="23241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giữa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</a:rPr>
              <a:t>đơ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liền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nhau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998041" y="1346375"/>
            <a:ext cx="99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</a:t>
            </a: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</a:rPr>
              <a:t>ă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295800" y="1353636"/>
            <a:ext cx="99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chục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586592" y="1340771"/>
            <a:ext cx="10854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đ</a:t>
            </a: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</a:rPr>
              <a:t>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vị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752184" y="1254042"/>
            <a:ext cx="99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m</a:t>
            </a: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</a:rPr>
              <a:t>ư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ời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9192344" y="1241895"/>
            <a:ext cx="99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</a:t>
            </a: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</a:rPr>
              <a:t>ă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0546811" y="1241895"/>
            <a:ext cx="99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nghìn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226641" y="2734656"/>
            <a:ext cx="533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4524400" y="2734656"/>
            <a:ext cx="533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862617" y="2678587"/>
            <a:ext cx="533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6888088" y="2653825"/>
            <a:ext cx="533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7980784" y="2729553"/>
            <a:ext cx="533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9420944" y="2720987"/>
            <a:ext cx="533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10775411" y="2678587"/>
            <a:ext cx="533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5640" y="3432144"/>
            <a:ext cx="8979296" cy="28586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3071748" y="3717032"/>
            <a:ext cx="8568951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itchFamily="18" charset="0"/>
              </a:rPr>
              <a:t>đơ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10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itchFamily="18" charset="0"/>
              </a:rPr>
              <a:t>đơ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thấp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h</a:t>
            </a:r>
            <a:r>
              <a:rPr lang="vi-VN" altLang="en-US" sz="2400" b="1" dirty="0">
                <a:solidFill>
                  <a:srgbClr val="0000FF"/>
                </a:solidFill>
                <a:latin typeface="Times New Roman" pitchFamily="18" charset="0"/>
              </a:rPr>
              <a:t>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liền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2998072" y="3573016"/>
            <a:ext cx="8836895" cy="720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855640" y="4797152"/>
            <a:ext cx="897929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9"/>
          <p:cNvSpPr>
            <a:spLocks noChangeShapeType="1"/>
          </p:cNvSpPr>
          <p:nvPr/>
        </p:nvSpPr>
        <p:spPr bwMode="auto">
          <a:xfrm flipH="1" flipV="1">
            <a:off x="2847003" y="5085315"/>
            <a:ext cx="8987932" cy="1419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3089692" y="5077291"/>
            <a:ext cx="84139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itchFamily="18" charset="0"/>
              </a:rPr>
              <a:t>đơ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      (hay 0,1)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itchFamily="18" charset="0"/>
              </a:rPr>
              <a:t>đơ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cao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h</a:t>
            </a:r>
            <a:r>
              <a:rPr lang="vi-VN" altLang="en-US" sz="2400" b="1" dirty="0">
                <a:solidFill>
                  <a:srgbClr val="0000FF"/>
                </a:solidFill>
                <a:latin typeface="Times New Roman" pitchFamily="18" charset="0"/>
              </a:rPr>
              <a:t>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liền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</a:t>
            </a:r>
            <a:r>
              <a:rPr lang="vi-VN" altLang="en-US" sz="2400" b="1" dirty="0">
                <a:solidFill>
                  <a:srgbClr val="0000FF"/>
                </a:solidFill>
                <a:latin typeface="Times New Roman" pitchFamily="18" charset="0"/>
              </a:rPr>
              <a:t>ư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3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170961"/>
              </p:ext>
            </p:extLst>
          </p:nvPr>
        </p:nvGraphicFramePr>
        <p:xfrm>
          <a:off x="7505676" y="5059578"/>
          <a:ext cx="3905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9" name="Equation" r:id="rId3" imgW="203112" imgH="393529" progId="Equation.3">
                  <p:embed/>
                </p:oleObj>
              </mc:Choice>
              <mc:Fallback>
                <p:oleObj name="Equation" r:id="rId3" imgW="203112" imgH="393529" progId="Equation.3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676" y="5059578"/>
                        <a:ext cx="3905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8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8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8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1" grpId="0"/>
      <p:bldP spid="32" grpId="0" animBg="1"/>
      <p:bldP spid="35" grpId="0" animBg="1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2444</TotalTime>
  <Words>1573</Words>
  <Application>Microsoft Office PowerPoint</Application>
  <PresentationFormat>Widescreen</PresentationFormat>
  <Paragraphs>241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50" baseType="lpstr">
      <vt:lpstr>.VnTime</vt:lpstr>
      <vt:lpstr>Andalus</vt:lpstr>
      <vt:lpstr>Arial</vt:lpstr>
      <vt:lpstr>Calibri</vt:lpstr>
      <vt:lpstr>Calibri Light</vt:lpstr>
      <vt:lpstr>Franklin Gothic Book</vt:lpstr>
      <vt:lpstr>Franklin Gothic Medium</vt:lpstr>
      <vt:lpstr>Impact</vt:lpstr>
      <vt:lpstr>MJXc-TeX-main-R</vt:lpstr>
      <vt:lpstr>Times New Roman</vt:lpstr>
      <vt:lpstr>VnBangkok</vt:lpstr>
      <vt:lpstr>VNbritannic</vt:lpstr>
      <vt:lpstr>VNI-Times</vt:lpstr>
      <vt:lpstr>Wingdings</vt:lpstr>
      <vt:lpstr>Wingdings 2</vt:lpstr>
      <vt:lpstr>Trek</vt:lpstr>
      <vt:lpstr>2_Trek</vt:lpstr>
      <vt:lpstr>3_Trek</vt:lpstr>
      <vt:lpstr>4_Trek</vt:lpstr>
      <vt:lpstr>5_Trek</vt:lpstr>
      <vt:lpstr>6_Trek</vt:lpstr>
      <vt:lpstr>8_Trek</vt:lpstr>
      <vt:lpstr>9_Trek</vt:lpstr>
      <vt:lpstr>10_Trek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Thöù tö ngaøy 1 thaùng 10 naêm 2014</dc:title>
  <dc:creator>AutoBVT</dc:creator>
  <cp:lastModifiedBy>Nguyễn Thị Hồng Loan</cp:lastModifiedBy>
  <cp:revision>329</cp:revision>
  <dcterms:created xsi:type="dcterms:W3CDTF">2014-09-30T00:35:38Z</dcterms:created>
  <dcterms:modified xsi:type="dcterms:W3CDTF">2024-02-05T01:51:29Z</dcterms:modified>
</cp:coreProperties>
</file>