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7" r:id="rId6"/>
    <p:sldId id="264" r:id="rId7"/>
    <p:sldId id="269" r:id="rId8"/>
    <p:sldId id="268" r:id="rId9"/>
    <p:sldId id="271" r:id="rId10"/>
    <p:sldId id="272" r:id="rId11"/>
    <p:sldId id="275" r:id="rId12"/>
    <p:sldId id="273" r:id="rId13"/>
    <p:sldId id="274" r:id="rId14"/>
    <p:sldId id="276" r:id="rId15"/>
    <p:sldId id="277" r:id="rId16"/>
    <p:sldId id="266" r:id="rId1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66801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0201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62201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599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74077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7111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2991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04473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974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20290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1965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370A9-8A84-460A-8EE3-7948DE8E2B8A}" type="datetimeFigureOut">
              <a:rPr lang="vi-VN" smtClean="0"/>
              <a:t>05/02/24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7B53E-3D47-42B4-8231-A30C58F63B99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54160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gif"/><Relationship Id="rId4" Type="http://schemas.openxmlformats.org/officeDocument/2006/relationships/image" Target="../media/image17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HP\Downloads\-%20Karaoke%20HD%20-%20Em%20Y&#234;u%20Tr&#432;&#7901;ng%20Em%20-%20&#194;m%20Nh&#7841;c%20L&#7899;p%203%20--%20CD%20Chu&#7849;n%20B&#7897;%20Gi&#225;o%20D&#7909;c.mp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1026" name="Picture 2" descr="Những hình ảnh hoa hướng dương đẹp nhất | Diễn đàn sinh viên CNTT Quảng Nin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49" y="-507"/>
            <a:ext cx="9143999" cy="6819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WordArt 10"/>
          <p:cNvSpPr>
            <a:spLocks noChangeArrowheads="1" noChangeShapeType="1" noTextEdit="1"/>
          </p:cNvSpPr>
          <p:nvPr/>
        </p:nvSpPr>
        <p:spPr bwMode="auto">
          <a:xfrm>
            <a:off x="304800" y="762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PHÒNG GIÁO DỤC VÀ ĐÀO TẠO HUYỆN ĐẠI LỘC</a:t>
            </a:r>
          </a:p>
          <a:p>
            <a:pPr algn="ctr"/>
            <a:r>
              <a:rPr lang="vi-VN" sz="2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TIỂU HỌC HỨA TẠO </a:t>
            </a:r>
          </a:p>
        </p:txBody>
      </p:sp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838200" y="925749"/>
            <a:ext cx="76200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Kính chào quý thầy cô dự giờ thăm lớp  </a:t>
            </a:r>
            <a:r>
              <a:rPr lang="vi-VN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3A</a:t>
            </a:r>
            <a:endParaRPr lang="vi-VN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" name="WordArt 13"/>
          <p:cNvSpPr>
            <a:spLocks noChangeArrowheads="1" noChangeShapeType="1" noTextEdit="1"/>
          </p:cNvSpPr>
          <p:nvPr/>
        </p:nvSpPr>
        <p:spPr bwMode="auto">
          <a:xfrm>
            <a:off x="990600" y="6248400"/>
            <a:ext cx="6477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952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Giáo viên: Phan Thị Xuân Trang     </a:t>
            </a:r>
          </a:p>
        </p:txBody>
      </p:sp>
      <p:sp>
        <p:nvSpPr>
          <p:cNvPr id="8" name="WordArt 10"/>
          <p:cNvSpPr>
            <a:spLocks noChangeArrowheads="1" noChangeShapeType="1" noTextEdit="1"/>
          </p:cNvSpPr>
          <p:nvPr/>
        </p:nvSpPr>
        <p:spPr bwMode="auto">
          <a:xfrm>
            <a:off x="275617" y="1981200"/>
            <a:ext cx="86868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HỘI THI GIÁO VIÊN CHỦ NHIỆM GIỎI</a:t>
            </a:r>
            <a:endParaRPr lang="vi-VN" sz="28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310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s://scontent.xx.fbcdn.net/v/t1.15752-9/s851x315/244629846_986858048562362_1604601198404803127_n.jpg?_nc_cat=107&amp;ccb=1-5&amp;_nc_sid=aee45a&amp;_nc_ohc=q79NqkSRIY8AX-jdVBb&amp;_nc_ad=z-m&amp;_nc_cid=0&amp;_nc_ht=scontent.xx&amp;oh=ece15154ff83a64de4212e8963b9d3f9&amp;oe=61B1C4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86" y="76200"/>
            <a:ext cx="4247813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https://scontent.xx.fbcdn.net/v/t1.15752-9/s851x315/243535283_396998128567005_6847424105923651463_n.jpg?_nc_cat=103&amp;ccb=1-5&amp;_nc_sid=aee45a&amp;_nc_ohc=0j0640M_oR8AX_epCAA&amp;_nc_ad=z-m&amp;_nc_cid=0&amp;_nc_ht=scontent.xx&amp;oh=7606caa4dad4f358bbec87cc3fb74af0&amp;oe=61AFC8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76200"/>
            <a:ext cx="4343400" cy="670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858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Tổ chức giải đấu cờ vua cho học sinh của 100 trường tiểu học | Giáo dục |  Vietnam+ (VietnamPlus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Tổ chức giải đấu cờ vua cho học sinh của 100 trường tiểu học | Giáo dục |  Vietnam+ (VietnamPlus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4" name="AutoShape 6" descr="Tổ chức giải đấu cờ vua cho học sinh của 100 trường tiểu học | Giáo dục |  Vietnam+ (VietnamPlus)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19464" name="Picture 8" descr="Tổ chức giải đấu cờ vua cho học sinh của 100 trường tiểu học | Giáo dục |  Vietnam+ (VietnamPlus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5" y="50091"/>
            <a:ext cx="4810014" cy="3607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6" name="Picture 10" descr="hình ảnh : bảng, trắng, Trò chơi, Giải trí, Suy nghĩ, Nghĩ, đen, trò chơi  trên bàn cờ, cuộc thi, trẻ em, quyền lực, Chiến đấu, bọn trẻ, nhà vua, các  mô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8353" y="3657601"/>
            <a:ext cx="4580323" cy="30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14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scontent.xx.fbcdn.net/v/t1.15752-9/p206x206/254717883_993493714562520_4143279978850057338_n.jpg?_nc_cat=110&amp;ccb=1-5&amp;_nc_sid=aee45a&amp;_nc_ohc=pqlejSU899kAX8qB1Hs&amp;_nc_ad=z-m&amp;_nc_cid=0&amp;_nc_ht=scontent.xx&amp;oh=842e8c597edeb055ef2fd3b604eb4db6&amp;oe=61B05D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399"/>
            <a:ext cx="8534400" cy="653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838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s://scontent.xx.fbcdn.net/v/t1.15752-9/p206x206/254744862_1835910003463875_4012955998185418003_n.jpg?_nc_cat=105&amp;ccb=1-5&amp;_nc_sid=aee45a&amp;_nc_ohc=CrYN53f_RAMAX-gy37r&amp;_nc_ad=z-m&amp;_nc_cid=0&amp;_nc_ht=scontent.xx&amp;oh=50626f3da88e74faf31d8cc46775d853&amp;oe=61B16B6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18" y="304799"/>
            <a:ext cx="8680382" cy="650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233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8" name="Picture 6" descr="61 Pp ý tưởng trong 2021 | hình nền, hình ảnh, power 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6" y="14591"/>
            <a:ext cx="9144000" cy="68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-163752" y="554038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SINH HOẠT THEO CHỦ ĐIỂM : NHỚ ƠN THẦY CÔ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58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1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448800" cy="714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 descr="student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4365625"/>
            <a:ext cx="467677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068469" y="4407694"/>
            <a:ext cx="1612900" cy="216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7" descr="bird32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575" y="4048125"/>
            <a:ext cx="1808163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242300" y="456565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142647">
            <a:off x="6943726" y="5176837"/>
            <a:ext cx="1611312" cy="216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12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7411860">
            <a:off x="8415338" y="4724400"/>
            <a:ext cx="1612900" cy="216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WordArt 11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29615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HỌC KẾT THÚC</a:t>
            </a:r>
          </a:p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3366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CHÚC THẦY CÔ VÀ CÁC EM SỨC KHỎE !</a:t>
            </a:r>
          </a:p>
        </p:txBody>
      </p:sp>
    </p:spTree>
    <p:extLst>
      <p:ext uri="{BB962C8B-B14F-4D97-AF65-F5344CB8AC3E}">
        <p14:creationId xmlns:p14="http://schemas.microsoft.com/office/powerpoint/2010/main" val="4030900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0" decel="100000" autoRev="1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4.44444E-6 C 0.00191 -0.00116 -0.24618 -0.00232 -0.24583 -0.00556 C -0.24548 -0.0088 0.25348 -0.01575 0.25209 -0.01945 C 0.2507 -0.02315 -0.21111 -0.02639 -0.25416 -0.02778 C -0.29722 -0.02917 -0.15173 -0.02848 -0.00625 -0.02778 " pathEditMode="relative" ptsTypes="aaaaA">
                                      <p:cBhvr>
                                        <p:cTn id="13" dur="5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8" name="Picture 6" descr="61 Pp ý tưởng trong 2021 | hình nền, hình ảnh, power 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6" y="14591"/>
            <a:ext cx="9144000" cy="68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3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8" name="Picture 6" descr="61 Pp ý tưởng trong 2021 | hình nền, hình ảnh, power 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6" y="14591"/>
            <a:ext cx="9144000" cy="68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Picture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143000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7-Point Star 5"/>
          <p:cNvSpPr/>
          <p:nvPr/>
        </p:nvSpPr>
        <p:spPr>
          <a:xfrm>
            <a:off x="1447800" y="2743200"/>
            <a:ext cx="6400800" cy="3048000"/>
          </a:xfrm>
          <a:prstGeom prst="star7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 ĐỘNG</a:t>
            </a: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0" y="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en-US" sz="3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0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sz="3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53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- Karaoke HD - Em Yêu Trường Em - Âm Nhạc Lớp 3 -- CD Chuẩn Bộ Giáo Dục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85800"/>
            <a:ext cx="73152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918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8" name="Picture 6" descr="61 Pp ý tưởng trong 2021 | hình nền, hình ảnh, power 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6" y="14591"/>
            <a:ext cx="9144000" cy="68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426" y="556098"/>
            <a:ext cx="8959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ĐÁNH GIÁ CÁC HOẠT ĐỘNG TRONG TUẦN QUA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6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8" name="Picture 6" descr="61 Pp ý tưởng trong 2021 | hình nền, hình ảnh, power 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6" y="14591"/>
            <a:ext cx="9144000" cy="68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426" y="556098"/>
            <a:ext cx="89591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PHƯƠNG HƯỚNG TUẦN ĐẾN :</a:t>
            </a:r>
          </a:p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qui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chào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Nam 20.11</a:t>
            </a:r>
          </a:p>
          <a:p>
            <a:pPr marL="514350" indent="-514350">
              <a:buAutoNum type="arabicPeriod"/>
            </a:pP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qua.</a:t>
            </a:r>
            <a:endParaRPr lang="vi-VN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9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sp>
        <p:nvSpPr>
          <p:cNvPr id="3" name="AutoShape 4" descr="61 Pp ý tưởng trong 2021 | hình nền, hình ảnh, power point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3078" name="Picture 6" descr="61 Pp ý tưởng trong 2021 | hình nền, hình ảnh, power poi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26" y="14591"/>
            <a:ext cx="9144000" cy="6862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-163752" y="554038"/>
            <a:ext cx="952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III. SINH HOẠT THEO CHỦ ĐIỂM : NHỚ ƠN THẦY CÔ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3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scontent.xx.fbcdn.net/v/t1.15752-9/p206x206/254580725_1128099674263977_5392045958415957195_n.jpg?_nc_cat=111&amp;ccb=1-5&amp;_nc_sid=aee45a&amp;_nc_ohc=BTbOlABg4VoAX-B2I3M&amp;_nc_ad=z-m&amp;_nc_cid=0&amp;_nc_ht=scontent.xx&amp;oh=8c45b334ef60752c7cce516b95fca0bb&amp;oe=61B0BCD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89" y="76199"/>
            <a:ext cx="8954311" cy="6707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97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6" descr="https://scontent.xx.fbcdn.net/v/t1.15752-9/s206x206/254350573_255707876620558_3196807270034412158_n.jpg?_nc_cat=107&amp;ccb=1-5&amp;_nc_sid=aee45a&amp;_nc_ohc=ONj36xacIcQAX-5_Acg&amp;_nc_ad=z-m&amp;_nc_cid=0&amp;_nc_ht=scontent.xx&amp;oh=606e19a745d3a293e951e2ec4fa31127&amp;oe=61B17B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81000"/>
            <a:ext cx="4563618" cy="606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scontent.xx.fbcdn.net/v/t1.15752-9/s206x206/254767132_2707775342859875_7430425747915993758_n.jpg?_nc_cat=103&amp;ccb=1-5&amp;_nc_sid=aee45a&amp;_nc_ohc=oTYqwCZRBDcAX8c8djc&amp;_nc_ad=z-m&amp;_nc_cid=0&amp;_nc_ht=scontent.xx&amp;oh=700c87f4b343cd0db6eaa1e49f273756&amp;oe=61B0B27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4038599" cy="6065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63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s://scontent.xx.fbcdn.net/v/t1.15752-9/s417x417/243908698_249801197094959_8235891208660549734_n.jpg?_nc_cat=105&amp;ccb=1-5&amp;_nc_sid=aee45a&amp;_nc_ohc=ehEEi9UPK8YAX8CHlbX&amp;_nc_ad=z-m&amp;_nc_cid=0&amp;_nc_ht=scontent.xx&amp;oh=2bb9d42436e240eccbb8b52ac96e89ae&amp;oe=61AE4F8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4" y="76200"/>
            <a:ext cx="8922152" cy="66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46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131</Words>
  <Application>Microsoft Office PowerPoint</Application>
  <PresentationFormat>On-screen Show (4:3)</PresentationFormat>
  <Paragraphs>16</Paragraphs>
  <Slides>16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9</cp:revision>
  <dcterms:created xsi:type="dcterms:W3CDTF">2021-11-09T14:28:43Z</dcterms:created>
  <dcterms:modified xsi:type="dcterms:W3CDTF">2024-02-05T03:33:11Z</dcterms:modified>
</cp:coreProperties>
</file>