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</p:sldMasterIdLst>
  <p:notesMasterIdLst>
    <p:notesMasterId r:id="rId26"/>
  </p:notesMasterIdLst>
  <p:sldIdLst>
    <p:sldId id="256" r:id="rId5"/>
    <p:sldId id="258" r:id="rId6"/>
    <p:sldId id="281" r:id="rId7"/>
    <p:sldId id="282" r:id="rId8"/>
    <p:sldId id="283" r:id="rId9"/>
    <p:sldId id="284" r:id="rId10"/>
    <p:sldId id="289" r:id="rId11"/>
    <p:sldId id="270" r:id="rId12"/>
    <p:sldId id="279" r:id="rId13"/>
    <p:sldId id="259" r:id="rId14"/>
    <p:sldId id="288" r:id="rId15"/>
    <p:sldId id="302" r:id="rId16"/>
    <p:sldId id="304" r:id="rId17"/>
    <p:sldId id="290" r:id="rId18"/>
    <p:sldId id="285" r:id="rId19"/>
    <p:sldId id="286" r:id="rId20"/>
    <p:sldId id="292" r:id="rId21"/>
    <p:sldId id="293" r:id="rId22"/>
    <p:sldId id="295" r:id="rId23"/>
    <p:sldId id="268" r:id="rId24"/>
    <p:sldId id="296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  <p14:sldId id="270"/>
          </p14:sldIdLst>
        </p14:section>
        <p14:section name="Tiết 2" id="{9F60823D-ED45-406B-A127-289E07A3A261}">
          <p14:sldIdLst>
            <p14:sldId id="279"/>
            <p14:sldId id="259"/>
            <p14:sldId id="288"/>
            <p14:sldId id="302"/>
            <p14:sldId id="304"/>
            <p14:sldId id="290"/>
            <p14:sldId id="285"/>
            <p14:sldId id="286"/>
            <p14:sldId id="292"/>
            <p14:sldId id="293"/>
            <p14:sldId id="295"/>
            <p14:sldId id="268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15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0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097B1-4A96-48CB-BE44-30F6CBD62C4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5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651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1pPr>
            <a:lvl2pPr marL="40818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1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81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74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857"/>
            </a:lvl1pPr>
            <a:lvl2pPr>
              <a:defRPr sz="2540"/>
            </a:lvl2pPr>
            <a:lvl3pPr>
              <a:defRPr sz="2222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9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857"/>
            </a:lvl1pPr>
            <a:lvl2pPr marL="408188" indent="0">
              <a:buNone/>
              <a:defRPr sz="2540"/>
            </a:lvl2pPr>
            <a:lvl3pPr marL="816376" indent="0">
              <a:buNone/>
              <a:defRPr sz="2222"/>
            </a:lvl3pPr>
            <a:lvl4pPr marL="1224564" indent="0">
              <a:buNone/>
              <a:defRPr sz="1746"/>
            </a:lvl4pPr>
            <a:lvl5pPr marL="1632753" indent="0">
              <a:buNone/>
              <a:defRPr sz="1746"/>
            </a:lvl5pPr>
            <a:lvl6pPr marL="2040941" indent="0">
              <a:buNone/>
              <a:defRPr sz="1746"/>
            </a:lvl6pPr>
            <a:lvl7pPr marL="2449129" indent="0">
              <a:buNone/>
              <a:defRPr sz="1746"/>
            </a:lvl7pPr>
            <a:lvl8pPr marL="2857317" indent="0">
              <a:buNone/>
              <a:defRPr sz="1746"/>
            </a:lvl8pPr>
            <a:lvl9pPr marL="3265505" indent="0">
              <a:buNone/>
              <a:defRPr sz="1746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6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82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0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6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7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4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17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1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69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210" y="1597423"/>
            <a:ext cx="7771581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96" y="2915047"/>
            <a:ext cx="6401210" cy="1313657"/>
          </a:xfrm>
        </p:spPr>
        <p:txBody>
          <a:bodyPr/>
          <a:lstStyle>
            <a:lvl1pPr marL="0" indent="0" algn="ctr">
              <a:buNone/>
              <a:defRPr/>
            </a:lvl1pPr>
            <a:lvl2pPr marL="285739" indent="0" algn="ctr">
              <a:buNone/>
              <a:defRPr/>
            </a:lvl2pPr>
            <a:lvl3pPr marL="571478" indent="0" algn="ctr">
              <a:buNone/>
              <a:defRPr/>
            </a:lvl3pPr>
            <a:lvl4pPr marL="857216" indent="0" algn="ctr">
              <a:buNone/>
              <a:defRPr/>
            </a:lvl4pPr>
            <a:lvl5pPr marL="1142954" indent="0" algn="ctr">
              <a:buNone/>
              <a:defRPr/>
            </a:lvl5pPr>
            <a:lvl6pPr marL="1428693" indent="0" algn="ctr">
              <a:buNone/>
              <a:defRPr/>
            </a:lvl6pPr>
            <a:lvl7pPr marL="1714432" indent="0" algn="ctr">
              <a:buNone/>
              <a:defRPr/>
            </a:lvl7pPr>
            <a:lvl8pPr marL="2000170" indent="0" algn="ctr">
              <a:buNone/>
              <a:defRPr/>
            </a:lvl8pPr>
            <a:lvl9pPr marL="22859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557988-16E2-2C48-3B52-9BAC905B9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CD5428-D5E1-3EEE-3B11-9B3B4275B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A91733-9881-2D96-389F-E0B2A3309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9083-2CFC-4EFB-A03D-F435FEEB4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52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4C58C3-2CA9-A605-5371-182A24662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9B2166-20D1-7493-2BF3-CCF8A58A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8E1BD5-1BDD-49B0-6B94-841848FBB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EA83-4E01-41CF-8FAD-A64619AB1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846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58" y="3304977"/>
            <a:ext cx="7772605" cy="102195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58" y="2179837"/>
            <a:ext cx="7772605" cy="1125141"/>
          </a:xfrm>
        </p:spPr>
        <p:txBody>
          <a:bodyPr anchor="b"/>
          <a:lstStyle>
            <a:lvl1pPr marL="0" indent="0">
              <a:buNone/>
              <a:defRPr sz="1250"/>
            </a:lvl1pPr>
            <a:lvl2pPr marL="285739" indent="0">
              <a:buNone/>
              <a:defRPr sz="1125"/>
            </a:lvl2pPr>
            <a:lvl3pPr marL="571478" indent="0">
              <a:buNone/>
              <a:defRPr sz="1000"/>
            </a:lvl3pPr>
            <a:lvl4pPr marL="857216" indent="0">
              <a:buNone/>
              <a:defRPr sz="875"/>
            </a:lvl4pPr>
            <a:lvl5pPr marL="1142954" indent="0">
              <a:buNone/>
              <a:defRPr sz="875"/>
            </a:lvl5pPr>
            <a:lvl6pPr marL="1428693" indent="0">
              <a:buNone/>
              <a:defRPr sz="875"/>
            </a:lvl6pPr>
            <a:lvl7pPr marL="1714432" indent="0">
              <a:buNone/>
              <a:defRPr sz="875"/>
            </a:lvl7pPr>
            <a:lvl8pPr marL="2000170" indent="0">
              <a:buNone/>
              <a:defRPr sz="875"/>
            </a:lvl8pPr>
            <a:lvl9pPr marL="2285909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F8BE69F-F42A-149E-AC36-482F8823E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3ABE59-2578-DE27-7D43-BA282111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A020A55-9980-2EC6-16F0-B4B9A80C9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B3D0-EDE1-4D81-B342-20FE55A3D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3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815" y="1200547"/>
            <a:ext cx="4065024" cy="3394274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2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61" y="1200547"/>
            <a:ext cx="4065025" cy="3394274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2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158420-CC2B-98BC-AF40-8E974763B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D58187-4563-86E5-9E30-B8A19AAE0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123BE3-2516-0965-77CB-FAA861AF0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2998-E4B6-4C4D-8122-5BAAE58F6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25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1" y="206375"/>
            <a:ext cx="823041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0" y="1150937"/>
            <a:ext cx="4040444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8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2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0" y="1631157"/>
            <a:ext cx="4040444" cy="2963665"/>
          </a:xfrm>
        </p:spPr>
        <p:txBody>
          <a:bodyPr/>
          <a:lstStyle>
            <a:lvl1pPr>
              <a:defRPr sz="1500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18" y="1150937"/>
            <a:ext cx="4042492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8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2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18" y="1631157"/>
            <a:ext cx="4042492" cy="2963665"/>
          </a:xfrm>
        </p:spPr>
        <p:txBody>
          <a:bodyPr/>
          <a:lstStyle>
            <a:lvl1pPr>
              <a:defRPr sz="1500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D71D46B-5EF8-5EFC-5E8A-F32EA82E7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415648D-D2E3-EF39-F4AA-14013EC68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F8CAB15-6665-B729-8C54-3BBD74429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6D90-D81E-402B-A8ED-8BFCA8D2C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9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DCD65B1-579E-B562-B871-F26140688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10A184-8CFC-4166-B9FB-BA6C27FB7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39AC89F-1370-D255-17E3-17D9102C6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476C-4570-4620-909B-CFD991139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58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498ACBD-A67A-7E7A-8BA2-CB7A4D2DD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81BB184-5838-49BE-7C05-92E92DEAB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F3CA9FF-2B7A-3767-23B5-D88CEAFC1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BA727-7A95-40D3-A0F0-CA7F9F271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1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1" y="204391"/>
            <a:ext cx="3009081" cy="872133"/>
          </a:xfrm>
        </p:spPr>
        <p:txBody>
          <a:bodyPr anchor="b"/>
          <a:lstStyle>
            <a:lvl1pPr algn="l">
              <a:defRPr sz="125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60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1" y="1076524"/>
            <a:ext cx="3009081" cy="3518297"/>
          </a:xfrm>
        </p:spPr>
        <p:txBody>
          <a:bodyPr/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8" indent="0">
              <a:buNone/>
              <a:defRPr sz="625"/>
            </a:lvl3pPr>
            <a:lvl4pPr marL="857216" indent="0">
              <a:buNone/>
              <a:defRPr sz="563"/>
            </a:lvl4pPr>
            <a:lvl5pPr marL="1142954" indent="0">
              <a:buNone/>
              <a:defRPr sz="563"/>
            </a:lvl5pPr>
            <a:lvl6pPr marL="1428693" indent="0">
              <a:buNone/>
              <a:defRPr sz="563"/>
            </a:lvl6pPr>
            <a:lvl7pPr marL="1714432" indent="0">
              <a:buNone/>
              <a:defRPr sz="563"/>
            </a:lvl7pPr>
            <a:lvl8pPr marL="2000170" indent="0">
              <a:buNone/>
              <a:defRPr sz="563"/>
            </a:lvl8pPr>
            <a:lvl9pPr marL="228590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FF8B8B-D92D-606B-7656-1031ED066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60766B-10FC-5D1A-FB7F-7063B2F40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3893DC-0FA1-AC71-C572-3B6598A2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12F0-3799-4466-9E26-9E87B5E25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4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39" y="3600649"/>
            <a:ext cx="5486606" cy="424656"/>
          </a:xfrm>
        </p:spPr>
        <p:txBody>
          <a:bodyPr anchor="b"/>
          <a:lstStyle>
            <a:lvl1pPr algn="l">
              <a:defRPr sz="125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39" y="459384"/>
            <a:ext cx="5486606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8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2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39" y="4025306"/>
            <a:ext cx="5486606" cy="604242"/>
          </a:xfrm>
        </p:spPr>
        <p:txBody>
          <a:bodyPr/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8" indent="0">
              <a:buNone/>
              <a:defRPr sz="625"/>
            </a:lvl3pPr>
            <a:lvl4pPr marL="857216" indent="0">
              <a:buNone/>
              <a:defRPr sz="563"/>
            </a:lvl4pPr>
            <a:lvl5pPr marL="1142954" indent="0">
              <a:buNone/>
              <a:defRPr sz="563"/>
            </a:lvl5pPr>
            <a:lvl6pPr marL="1428693" indent="0">
              <a:buNone/>
              <a:defRPr sz="563"/>
            </a:lvl6pPr>
            <a:lvl7pPr marL="1714432" indent="0">
              <a:buNone/>
              <a:defRPr sz="563"/>
            </a:lvl7pPr>
            <a:lvl8pPr marL="2000170" indent="0">
              <a:buNone/>
              <a:defRPr sz="563"/>
            </a:lvl8pPr>
            <a:lvl9pPr marL="228590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75B21D-4636-0B7D-8912-6BC32A00B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99DDE8-B1DF-A5EC-AB06-97F27FF3C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F251BD-E225-812E-1F3A-4B4153EE9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72B2F-A966-4DBD-BEDD-CAF32121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20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BA8AFA-4508-4B69-74C4-582C8D630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0FF4472-40EA-25F1-8445-5D7873326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30DE2D-96A0-D628-E92D-7FA880AB0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E79D-34AB-4BCD-906D-998A1D5D8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50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05" y="206376"/>
            <a:ext cx="2056581" cy="43884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815" y="206376"/>
            <a:ext cx="6073468" cy="43884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A915E6-E229-AC3E-D0F0-46C295738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A32A7C-51BB-02B0-3674-F6CABEC3D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4D6AA70-4CE0-3488-3AD8-008078449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E2656-A0DE-486D-B0BC-1DFCD6AC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8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2024/2/15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816376" rtl="0" eaLnBrk="1" latinLnBrk="0" hangingPunct="1"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1" indent="-306141" algn="l" defTabSz="816376" rtl="0" eaLnBrk="1" latinLnBrk="0" hangingPunct="1">
        <a:spcBef>
          <a:spcPct val="20000"/>
        </a:spcBef>
        <a:buFont typeface="Arial" pitchFamily="34" charset="0"/>
        <a:buChar char="•"/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663305" indent="-255117" algn="l" defTabSz="816376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5" algn="l" defTabSz="816376" rtl="0" eaLnBrk="1" latinLnBrk="0" hangingPunct="1">
        <a:spcBef>
          <a:spcPct val="20000"/>
        </a:spcBef>
        <a:buFont typeface="Arial" pitchFamily="34" charset="0"/>
        <a:buChar char="–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8" indent="-204095" algn="l" defTabSz="816376" rtl="0" eaLnBrk="1" latinLnBrk="0" hangingPunct="1">
        <a:spcBef>
          <a:spcPct val="20000"/>
        </a:spcBef>
        <a:buFont typeface="Arial" pitchFamily="34" charset="0"/>
        <a:buChar char="»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6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4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2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16376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4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3A9E-4EE7-454E-8F5E-75CDB0C946E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313B-DAEA-4453-91ED-FD6236C6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7D680BE0-A33D-A8E3-6CEB-322AF0C33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8391" y="205979"/>
            <a:ext cx="82272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5401" tIns="62700" rIns="125401" bIns="62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915EA5C1-8603-DAB8-F4D7-2FCAD907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8391" y="1200151"/>
            <a:ext cx="8227219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2C5FA91-246B-C284-3EC3-3A5154201D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391" y="4683919"/>
            <a:ext cx="2132409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defTabSz="783797" eaLnBrk="1" hangingPunct="1">
              <a:defRPr sz="118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A6AECEC-5C27-FDD6-C518-36AFE39EFB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algn="ctr" defTabSz="783797" eaLnBrk="1" hangingPunct="1">
              <a:defRPr sz="118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C13CC3F-4B02-5DEB-0C37-C0070E8896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241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algn="r" defTabSz="783797" eaLnBrk="1" hangingPunct="1">
              <a:defRPr sz="1187"/>
            </a:lvl1pPr>
          </a:lstStyle>
          <a:p>
            <a:pPr>
              <a:defRPr/>
            </a:pPr>
            <a:fld id="{47834C38-6225-4D90-8B0E-D460CEDB4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783431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+mj-lt"/>
          <a:ea typeface="+mj-ea"/>
          <a:cs typeface="+mj-cs"/>
        </a:defRPr>
      </a:lvl1pPr>
      <a:lvl2pPr algn="ctr" defTabSz="783431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2pPr>
      <a:lvl3pPr algn="ctr" defTabSz="783431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3pPr>
      <a:lvl4pPr algn="ctr" defTabSz="783431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4pPr>
      <a:lvl5pPr algn="ctr" defTabSz="783431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5pPr>
      <a:lvl6pPr marL="285739" algn="ctr" defTabSz="783797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6pPr>
      <a:lvl7pPr marL="571478" algn="ctr" defTabSz="783797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7pPr>
      <a:lvl8pPr marL="857216" algn="ctr" defTabSz="783797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8pPr>
      <a:lvl9pPr marL="1142954" algn="ctr" defTabSz="783797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9pPr>
    </p:titleStyle>
    <p:bodyStyle>
      <a:lvl1pPr marL="292894" indent="-292894" algn="l" defTabSz="783431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5794" indent="-244079" algn="l" defTabSz="783431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2pPr>
      <a:lvl3pPr marL="978694" indent="-195263" algn="l" defTabSz="783431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tx1"/>
          </a:solidFill>
          <a:latin typeface="+mn-lt"/>
        </a:defRPr>
      </a:lvl3pPr>
      <a:lvl4pPr marL="1370410" indent="-195263" algn="l" defTabSz="783431" rtl="0" eaLnBrk="0" fontAlgn="base" hangingPunct="0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4pPr>
      <a:lvl5pPr marL="1762125" indent="-195263" algn="l" defTabSz="783431" rtl="0" eaLnBrk="0" fontAlgn="base" hangingPunct="0">
        <a:spcBef>
          <a:spcPct val="20000"/>
        </a:spcBef>
        <a:spcAft>
          <a:spcPct val="0"/>
        </a:spcAft>
        <a:buChar char="»"/>
        <a:defRPr sz="1650">
          <a:solidFill>
            <a:schemeClr val="tx1"/>
          </a:solidFill>
          <a:latin typeface="+mn-lt"/>
        </a:defRPr>
      </a:lvl5pPr>
      <a:lvl6pPr marL="2048786" indent="-195454" algn="l" defTabSz="783797" rtl="0" fontAlgn="base">
        <a:spcBef>
          <a:spcPct val="20000"/>
        </a:spcBef>
        <a:spcAft>
          <a:spcPct val="0"/>
        </a:spcAft>
        <a:buChar char="»"/>
        <a:defRPr sz="1688">
          <a:solidFill>
            <a:schemeClr val="tx1"/>
          </a:solidFill>
          <a:latin typeface="+mn-lt"/>
        </a:defRPr>
      </a:lvl6pPr>
      <a:lvl7pPr marL="2334524" indent="-195454" algn="l" defTabSz="783797" rtl="0" fontAlgn="base">
        <a:spcBef>
          <a:spcPct val="20000"/>
        </a:spcBef>
        <a:spcAft>
          <a:spcPct val="0"/>
        </a:spcAft>
        <a:buChar char="»"/>
        <a:defRPr sz="1688">
          <a:solidFill>
            <a:schemeClr val="tx1"/>
          </a:solidFill>
          <a:latin typeface="+mn-lt"/>
        </a:defRPr>
      </a:lvl7pPr>
      <a:lvl8pPr marL="2620263" indent="-195454" algn="l" defTabSz="783797" rtl="0" fontAlgn="base">
        <a:spcBef>
          <a:spcPct val="20000"/>
        </a:spcBef>
        <a:spcAft>
          <a:spcPct val="0"/>
        </a:spcAft>
        <a:buChar char="»"/>
        <a:defRPr sz="1688">
          <a:solidFill>
            <a:schemeClr val="tx1"/>
          </a:solidFill>
          <a:latin typeface="+mn-lt"/>
        </a:defRPr>
      </a:lvl8pPr>
      <a:lvl9pPr marL="2906001" indent="-195454" algn="l" defTabSz="783797" rtl="0" fontAlgn="base">
        <a:spcBef>
          <a:spcPct val="20000"/>
        </a:spcBef>
        <a:spcAft>
          <a:spcPct val="0"/>
        </a:spcAft>
        <a:buChar char="»"/>
        <a:defRPr sz="1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15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126" y="28578"/>
            <a:ext cx="8690958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động:Trò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367825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29511DAA-5122-7543-93F0-F3EDF654915A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114800"/>
            <a:ext cx="1328738" cy="1028700"/>
            <a:chOff x="4320" y="2928"/>
            <a:chExt cx="1104" cy="1104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xmlns="" id="{BC6D1D32-DC7A-7002-5177-C50D9270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376" tIns="39188" rIns="78376" bIns="39188" anchor="ctr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8379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512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496" name="WordArt 35">
              <a:extLst>
                <a:ext uri="{FF2B5EF4-FFF2-40B4-BE49-F238E27FC236}">
                  <a16:creationId xmlns:a16="http://schemas.microsoft.com/office/drawing/2014/main" xmlns="" id="{04D5E8E5-D765-EC40-C176-F4A486197E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SG" sz="175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7579435B-466F-839B-D4A8-960A5989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DC9579D5-FF2E-5E70-9C48-56BF9BDB7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22D4D9D5-F29E-E0C4-26A7-8EA88A0DEF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BEFE9FDB-42FE-9B97-E3B5-E3DB44B643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E4445B5A-9390-A30B-A6CF-B9498BBCD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587EE7B1-156A-9505-B8E2-3067172840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156F3C14-7D2F-323B-4641-9A6D3194D8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93D7422F-9D8E-3B4E-35FE-A853EBD27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8590ED54-D405-2623-8E6F-AE4912A3ED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6369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1E4AFCB0-6FB9-DC76-A797-796988D01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229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5B4B71ED-4F5A-35EB-3705-8DE2A2D22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2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F6C63-4840-ABB1-49D6-E718DD02DC8D}"/>
              </a:ext>
            </a:extLst>
          </p:cNvPr>
          <p:cNvSpPr txBox="1">
            <a:spLocks/>
          </p:cNvSpPr>
          <p:nvPr/>
        </p:nvSpPr>
        <p:spPr>
          <a:xfrm>
            <a:off x="400050" y="1200152"/>
            <a:ext cx="8229600" cy="846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: 75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40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5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FDF25C1-2BEB-BC35-EDB2-4B440730AFB7}"/>
              </a:ext>
            </a:extLst>
          </p:cNvPr>
          <p:cNvSpPr/>
          <p:nvPr/>
        </p:nvSpPr>
        <p:spPr>
          <a:xfrm>
            <a:off x="7808768" y="1080655"/>
            <a:ext cx="935182" cy="84685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SG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29511DAA-5122-7543-93F0-F3EDF654915A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114800"/>
            <a:ext cx="1328738" cy="1028700"/>
            <a:chOff x="4320" y="2928"/>
            <a:chExt cx="1104" cy="1104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xmlns="" id="{BC6D1D32-DC7A-7002-5177-C50D9270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376" tIns="39188" rIns="78376" bIns="39188" anchor="ctr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8379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125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0496" name="WordArt 35">
              <a:extLst>
                <a:ext uri="{FF2B5EF4-FFF2-40B4-BE49-F238E27FC236}">
                  <a16:creationId xmlns:a16="http://schemas.microsoft.com/office/drawing/2014/main" xmlns="" id="{04D5E8E5-D765-EC40-C176-F4A486197E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75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7579435B-466F-839B-D4A8-960A5989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DC9579D5-FF2E-5E70-9C48-56BF9BDB7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22D4D9D5-F29E-E0C4-26A7-8EA88A0DEF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BEFE9FDB-42FE-9B97-E3B5-E3DB44B643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E4445B5A-9390-A30B-A6CF-B9498BBCD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587EE7B1-156A-9505-B8E2-3067172840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156F3C14-7D2F-323B-4641-9A6D3194D8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93D7422F-9D8E-3B4E-35FE-A853EBD27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8590ED54-D405-2623-8E6F-AE4912A3ED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6369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1E4AFCB0-6FB9-DC76-A797-796988D01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229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5B4B71ED-4F5A-35EB-3705-8DE2A2D22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F32948E-5EC5-F9B8-302D-C4A1FC30A4CA}"/>
              </a:ext>
            </a:extLst>
          </p:cNvPr>
          <p:cNvSpPr txBox="1">
            <a:spLocks/>
          </p:cNvSpPr>
          <p:nvPr/>
        </p:nvSpPr>
        <p:spPr>
          <a:xfrm>
            <a:off x="400050" y="1200152"/>
            <a:ext cx="8229600" cy="846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: 602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40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5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4F51E38-A142-32A5-A0B8-08BAE074557E}"/>
              </a:ext>
            </a:extLst>
          </p:cNvPr>
          <p:cNvSpPr/>
          <p:nvPr/>
        </p:nvSpPr>
        <p:spPr>
          <a:xfrm>
            <a:off x="6405991" y="1122219"/>
            <a:ext cx="935182" cy="84685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SG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1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29511DAA-5122-7543-93F0-F3EDF654915A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114800"/>
            <a:ext cx="1328738" cy="1028700"/>
            <a:chOff x="4320" y="2928"/>
            <a:chExt cx="1104" cy="1104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xmlns="" id="{BC6D1D32-DC7A-7002-5177-C50D9270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376" tIns="39188" rIns="78376" bIns="39188" anchor="ctr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8379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125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0496" name="WordArt 35">
              <a:extLst>
                <a:ext uri="{FF2B5EF4-FFF2-40B4-BE49-F238E27FC236}">
                  <a16:creationId xmlns:a16="http://schemas.microsoft.com/office/drawing/2014/main" xmlns="" id="{04D5E8E5-D765-EC40-C176-F4A486197E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75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7579435B-466F-839B-D4A8-960A5989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DC9579D5-FF2E-5E70-9C48-56BF9BDB7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22D4D9D5-F29E-E0C4-26A7-8EA88A0DEF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BEFE9FDB-42FE-9B97-E3B5-E3DB44B643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E4445B5A-9390-A30B-A6CF-B9498BBCD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587EE7B1-156A-9505-B8E2-3067172840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2550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156F3C14-7D2F-323B-4641-9A6D3194D8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93D7422F-9D8E-3B4E-35FE-A853EBD27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43400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8590ED54-D405-2623-8E6F-AE4912A3ED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6369" y="4343400"/>
            <a:ext cx="64651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1E4AFCB0-6FB9-DC76-A797-796988D01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229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5B4B71ED-4F5A-35EB-3705-8DE2A2D22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0410" y="4357687"/>
            <a:ext cx="64650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5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7FC49D3-9D59-10F0-1AC0-C59DFA230BB0}"/>
              </a:ext>
            </a:extLst>
          </p:cNvPr>
          <p:cNvSpPr txBox="1">
            <a:spLocks/>
          </p:cNvSpPr>
          <p:nvPr/>
        </p:nvSpPr>
        <p:spPr>
          <a:xfrm>
            <a:off x="400050" y="1200152"/>
            <a:ext cx="8229600" cy="846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: 99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40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5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FE527CA-1B11-3F62-6DA2-C0E4BFFEAEB1}"/>
              </a:ext>
            </a:extLst>
          </p:cNvPr>
          <p:cNvSpPr/>
          <p:nvPr/>
        </p:nvSpPr>
        <p:spPr>
          <a:xfrm>
            <a:off x="7808768" y="1122219"/>
            <a:ext cx="935182" cy="84685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SG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3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4"/>
            <a:ext cx="9144001" cy="52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09600" y="228959"/>
            <a:ext cx="8534401" cy="457130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/>
            <a:r>
              <a:rPr lang="vi-VN" sz="3174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3174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971800" y="2571750"/>
            <a:ext cx="3352801" cy="914261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/>
            <a:r>
              <a:rPr lang="en-SG" sz="2857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3966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Số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567548" y="2993572"/>
            <a:ext cx="2808509" cy="522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19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393"/>
            <a:ext cx="10134600" cy="508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2547774" y="1296623"/>
            <a:ext cx="3510024" cy="589374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816376"/>
            <a:r>
              <a:rPr lang="en-SG" sz="5714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5714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Toán</a:t>
            </a:r>
            <a:r>
              <a:rPr lang="en-SG" sz="5714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5714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5714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171866" y="2343166"/>
            <a:ext cx="4228808" cy="8000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816376"/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chung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2)   </a:t>
            </a:r>
            <a:endParaRPr lang="en-SG" sz="571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486113" y="4353423"/>
            <a:ext cx="7352846" cy="7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27" tIns="72564" rIns="145127" bIns="7256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816376">
              <a:spcBef>
                <a:spcPct val="50000"/>
              </a:spcBef>
            </a:pPr>
            <a:r>
              <a:rPr lang="en-US" sz="380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80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80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9426" y="2208914"/>
            <a:ext cx="759533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76"/>
            <a:endParaRPr lang="en-SG" sz="158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44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241</Words>
  <Application>Microsoft Office PowerPoint</Application>
  <PresentationFormat>On-screen Show (16:9)</PresentationFormat>
  <Paragraphs>113</Paragraphs>
  <Slides>21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Aspect</vt:lpstr>
      <vt:lpstr>2_Office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động:Trò chơi: Đúng chọn Đ, sai chọn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ismail - [2010]</cp:lastModifiedBy>
  <cp:revision>78</cp:revision>
  <dcterms:created xsi:type="dcterms:W3CDTF">2017-01-10T13:46:13Z</dcterms:created>
  <dcterms:modified xsi:type="dcterms:W3CDTF">2024-02-15T08:41:19Z</dcterms:modified>
</cp:coreProperties>
</file>