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45"/>
  </p:notesMasterIdLst>
  <p:sldIdLst>
    <p:sldId id="256" r:id="rId4"/>
    <p:sldId id="258" r:id="rId5"/>
    <p:sldId id="281" r:id="rId6"/>
    <p:sldId id="282" r:id="rId7"/>
    <p:sldId id="283" r:id="rId8"/>
    <p:sldId id="292" r:id="rId9"/>
    <p:sldId id="293" r:id="rId10"/>
    <p:sldId id="301" r:id="rId11"/>
    <p:sldId id="288" r:id="rId12"/>
    <p:sldId id="305" r:id="rId13"/>
    <p:sldId id="307" r:id="rId14"/>
    <p:sldId id="310" r:id="rId15"/>
    <p:sldId id="311" r:id="rId16"/>
    <p:sldId id="279" r:id="rId17"/>
    <p:sldId id="289" r:id="rId18"/>
    <p:sldId id="312" r:id="rId19"/>
    <p:sldId id="315" r:id="rId20"/>
    <p:sldId id="316" r:id="rId21"/>
    <p:sldId id="317" r:id="rId22"/>
    <p:sldId id="318" r:id="rId23"/>
    <p:sldId id="290" r:id="rId24"/>
    <p:sldId id="321" r:id="rId25"/>
    <p:sldId id="322" r:id="rId26"/>
    <p:sldId id="323" r:id="rId27"/>
    <p:sldId id="324" r:id="rId28"/>
    <p:sldId id="291" r:id="rId29"/>
    <p:sldId id="325" r:id="rId30"/>
    <p:sldId id="326" r:id="rId31"/>
    <p:sldId id="327" r:id="rId32"/>
    <p:sldId id="294" r:id="rId33"/>
    <p:sldId id="329" r:id="rId34"/>
    <p:sldId id="331" r:id="rId35"/>
    <p:sldId id="333" r:id="rId36"/>
    <p:sldId id="335" r:id="rId37"/>
    <p:sldId id="337" r:id="rId38"/>
    <p:sldId id="339" r:id="rId39"/>
    <p:sldId id="341" r:id="rId40"/>
    <p:sldId id="343" r:id="rId41"/>
    <p:sldId id="345" r:id="rId42"/>
    <p:sldId id="347" r:id="rId43"/>
    <p:sldId id="285" r:id="rId44"/>
  </p:sldIdLst>
  <p:sldSz cx="9144000" cy="5143500" type="screen16x9"/>
  <p:notesSz cx="6858000" cy="9144000"/>
  <p:custDataLst>
    <p:tags r:id="rId46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7713042B-E3DF-4886-961E-1A57990D5C02}">
          <p14:sldIdLst>
            <p14:sldId id="256"/>
          </p14:sldIdLst>
        </p14:section>
        <p14:section name="Tiết 1" id="{29C178FB-5098-4551-BE1B-302196ADB65A}">
          <p14:sldIdLst>
            <p14:sldId id="258"/>
            <p14:sldId id="281"/>
            <p14:sldId id="282"/>
            <p14:sldId id="283"/>
            <p14:sldId id="292"/>
            <p14:sldId id="293"/>
            <p14:sldId id="301"/>
            <p14:sldId id="288"/>
            <p14:sldId id="305"/>
            <p14:sldId id="307"/>
            <p14:sldId id="310"/>
            <p14:sldId id="311"/>
          </p14:sldIdLst>
        </p14:section>
        <p14:section name="Tiết 2" id="{9F60823D-ED45-406B-A127-289E07A3A261}">
          <p14:sldIdLst>
            <p14:sldId id="279"/>
            <p14:sldId id="289"/>
            <p14:sldId id="312"/>
            <p14:sldId id="315"/>
            <p14:sldId id="316"/>
            <p14:sldId id="317"/>
            <p14:sldId id="318"/>
            <p14:sldId id="290"/>
            <p14:sldId id="321"/>
            <p14:sldId id="322"/>
            <p14:sldId id="323"/>
            <p14:sldId id="324"/>
            <p14:sldId id="291"/>
            <p14:sldId id="325"/>
            <p14:sldId id="326"/>
            <p14:sldId id="327"/>
            <p14:sldId id="294"/>
            <p14:sldId id="329"/>
            <p14:sldId id="331"/>
            <p14:sldId id="333"/>
            <p14:sldId id="335"/>
            <p14:sldId id="337"/>
            <p14:sldId id="339"/>
            <p14:sldId id="341"/>
            <p14:sldId id="343"/>
            <p14:sldId id="345"/>
            <p14:sldId id="347"/>
            <p14:sldId id="285"/>
          </p14:sldIdLst>
        </p14:section>
        <p14:section name="Mục Chưa có tên" id="{76BEE7AE-0B2E-48A2-848B-26BC497CEF20}">
          <p14:sldIdLst/>
        </p14:section>
      </p14:sectionLst>
    </p:ex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xmlns="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8811"/>
    <a:srgbClr val="10A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10" autoAdjust="0"/>
    <p:restoredTop sz="86885" autoAdjust="0"/>
  </p:normalViewPr>
  <p:slideViewPr>
    <p:cSldViewPr snapToGrid="0">
      <p:cViewPr varScale="1">
        <p:scale>
          <a:sx n="85" d="100"/>
          <a:sy n="85" d="100"/>
        </p:scale>
        <p:origin x="-702" y="-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66" d="100"/>
          <a:sy n="66" d="100"/>
        </p:scale>
        <p:origin x="2772" y="5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8-16T17:02:52.273" idx="1">
    <p:pos x="5760" y="2155"/>
    <p:text/>
    <p:extLst>
      <p:ext uri="{C676402C-5697-4E1C-873F-D02D1690AC5C}">
        <p15:threadingInfo xmlns:p15="http://schemas.microsoft.com/office/powerpoint/2012/main" xmlns="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AF75ED-520F-4A5B-AA15-EE2905656148}" type="datetimeFigureOut">
              <a:rPr lang="vi-VN" smtClean="0"/>
              <a:pPr/>
              <a:t>20/02/2024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A17111-0E80-4DBD-8E49-1DE28FD8D9F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3895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77656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30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8589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8589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8544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85899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8589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:a16="http://schemas.microsoft.com/office/drawing/2014/main" xmlns="" id="{9A3C765E-5F40-30E2-1E9D-D0C8C83ADA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xmlns="" id="{0F64B92B-FE91-27B2-E438-9C3213D0AD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SG" altLang="en-US"/>
          </a:p>
        </p:txBody>
      </p:sp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xmlns="" id="{E778CB08-FD44-53EC-01B2-CE9B3A62AFE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33E402-B2EF-48AE-8AF8-E40DA2FB5B07}" type="slidenum">
              <a:rPr kumimoji="0" lang="en-SG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SG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77656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21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85899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26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8589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2024/2/20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4629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2024/2/20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3616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2024/2/20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0891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FFB50BF-5E57-AAE7-B369-5615CC877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E765A2-5492-4555-AAB1-8790988D96CA}" type="datetimeFigureOut">
              <a:rPr lang="zh-CN" altLang="en-US"/>
              <a:pPr>
                <a:defRPr/>
              </a:pPr>
              <a:t>2024/2/20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84BCF40-FFD8-66F3-A096-DFEB59A73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C68C4E-C773-02AF-C3BE-26BF1F5E5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A81D2A-3706-4232-9828-9E5F685A805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25099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6">
            <a:extLst>
              <a:ext uri="{FF2B5EF4-FFF2-40B4-BE49-F238E27FC236}">
                <a16:creationId xmlns:a16="http://schemas.microsoft.com/office/drawing/2014/main" xmlns="" id="{E34BE35F-6AF6-A8A6-3332-0810D1B2578A}"/>
              </a:ext>
            </a:extLst>
          </p:cNvPr>
          <p:cNvSpPr/>
          <p:nvPr userDrawn="1"/>
        </p:nvSpPr>
        <p:spPr>
          <a:xfrm>
            <a:off x="473869" y="265510"/>
            <a:ext cx="275035" cy="275034"/>
          </a:xfrm>
          <a:prstGeom prst="rect">
            <a:avLst/>
          </a:prstGeom>
          <a:solidFill>
            <a:srgbClr val="10A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sz="1013"/>
          </a:p>
        </p:txBody>
      </p:sp>
      <p:cxnSp>
        <p:nvCxnSpPr>
          <p:cNvPr id="3" name="直接连接符 7">
            <a:extLst>
              <a:ext uri="{FF2B5EF4-FFF2-40B4-BE49-F238E27FC236}">
                <a16:creationId xmlns:a16="http://schemas.microsoft.com/office/drawing/2014/main" xmlns="" id="{30A69259-257F-5196-E48E-2DB33EB27149}"/>
              </a:ext>
            </a:extLst>
          </p:cNvPr>
          <p:cNvCxnSpPr/>
          <p:nvPr userDrawn="1"/>
        </p:nvCxnSpPr>
        <p:spPr>
          <a:xfrm>
            <a:off x="960835" y="591741"/>
            <a:ext cx="6752034" cy="0"/>
          </a:xfrm>
          <a:prstGeom prst="line">
            <a:avLst/>
          </a:prstGeom>
          <a:ln>
            <a:solidFill>
              <a:srgbClr val="AE937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9">
            <a:extLst>
              <a:ext uri="{FF2B5EF4-FFF2-40B4-BE49-F238E27FC236}">
                <a16:creationId xmlns:a16="http://schemas.microsoft.com/office/drawing/2014/main" xmlns="" id="{52F9E877-6A6C-0F84-863B-5E7EB20849FB}"/>
              </a:ext>
            </a:extLst>
          </p:cNvPr>
          <p:cNvSpPr/>
          <p:nvPr userDrawn="1"/>
        </p:nvSpPr>
        <p:spPr>
          <a:xfrm>
            <a:off x="573882" y="363141"/>
            <a:ext cx="275035" cy="275034"/>
          </a:xfrm>
          <a:prstGeom prst="rect">
            <a:avLst/>
          </a:prstGeom>
          <a:solidFill>
            <a:srgbClr val="1F881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sz="1800">
              <a:latin typeface="AvantGarde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596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C5A4062-E822-AAB7-7491-01C7F225B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2BF47-4152-47CB-8266-050CA7F4B24B}" type="datetimeFigureOut">
              <a:rPr lang="zh-CN" altLang="en-US"/>
              <a:pPr>
                <a:defRPr/>
              </a:pPr>
              <a:t>2024/2/20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4ABB1FE-D619-BC5E-1F83-B0C8FFFCD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C5424B-4C21-9F2F-EC76-92C904416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0343E4-4150-4BEF-9CFA-E111F82B483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3906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038D9C44-1062-A647-3FDE-A656FD304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69FCD0-34F1-42ED-9C11-561589E2664E}" type="datetimeFigureOut">
              <a:rPr lang="zh-CN" altLang="en-US"/>
              <a:pPr>
                <a:defRPr/>
              </a:pPr>
              <a:t>2024/2/20</a:t>
            </a:fld>
            <a:endParaRPr lang="zh-CN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2603229B-1679-0841-3F09-CAA8FE23F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0A937B27-FC96-9572-142F-EF46CB42C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33CB35-919D-445A-98A6-3A5BCBBCF0E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40875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CC43595A-2DF3-1EE0-466D-78C035E47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2229D-5A0C-4E75-BC90-0E10D94CAFE9}" type="datetimeFigureOut">
              <a:rPr lang="zh-CN" altLang="en-US"/>
              <a:pPr>
                <a:defRPr/>
              </a:pPr>
              <a:t>2024/2/20</a:t>
            </a:fld>
            <a:endParaRPr lang="zh-CN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7D43D3B0-3C5F-5BA8-4945-F5EE70AC8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787BB659-245B-8622-122E-CD4E9B25F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1B66D2-3C28-420F-AE90-C8169A80C84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5246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EF458CA5-25C8-6C59-E475-C6D0AC524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3DB453-0B58-4C3D-ACCD-8F3BBADE94CD}" type="datetimeFigureOut">
              <a:rPr lang="zh-CN" altLang="en-US"/>
              <a:pPr>
                <a:defRPr/>
              </a:pPr>
              <a:t>2024/2/20</a:t>
            </a:fld>
            <a:endParaRPr lang="zh-CN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941F86D0-1277-F57E-C3A6-8F6220722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D039EBA3-4680-AFD3-54EE-B27E17948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A0A700-0D20-4B1C-86E1-C2A931E8990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1586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44BB44C4-B026-FA42-0ACC-D3F0B20E2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71B36C-4BED-4F92-BAB8-C1C1E9EFE5E0}" type="datetimeFigureOut">
              <a:rPr lang="zh-CN" altLang="en-US"/>
              <a:pPr>
                <a:defRPr/>
              </a:pPr>
              <a:t>2024/2/20</a:t>
            </a:fld>
            <a:endParaRPr lang="zh-CN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F80F4F94-ECBF-F57F-63E7-C4803D901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1E5A297A-25F5-D35C-BA89-D0F6CB5BA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0445F-E845-477B-B1BA-4081D0E085F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03583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8492591E-2D18-2394-FF53-A72F0D421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883CEC-45B6-4FDE-8E9C-F39EA19F8668}" type="datetimeFigureOut">
              <a:rPr lang="zh-CN" altLang="en-US"/>
              <a:pPr>
                <a:defRPr/>
              </a:pPr>
              <a:t>2024/2/20</a:t>
            </a:fld>
            <a:endParaRPr lang="zh-CN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19EA21C2-A459-CD01-1A28-AF53930EE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A41479CC-7656-5B2B-B088-5E48C0E31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1FC0F-D428-473D-9756-70820CC5BE8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291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473866" y="265515"/>
            <a:ext cx="275399" cy="275363"/>
          </a:xfrm>
          <a:prstGeom prst="rect">
            <a:avLst/>
          </a:prstGeom>
          <a:solidFill>
            <a:srgbClr val="10A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961066" y="591446"/>
            <a:ext cx="6751629" cy="0"/>
          </a:xfrm>
          <a:prstGeom prst="line">
            <a:avLst/>
          </a:prstGeom>
          <a:ln>
            <a:solidFill>
              <a:srgbClr val="AE937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 userDrawn="1"/>
        </p:nvSpPr>
        <p:spPr>
          <a:xfrm>
            <a:off x="573689" y="363037"/>
            <a:ext cx="275399" cy="275363"/>
          </a:xfrm>
          <a:prstGeom prst="rect">
            <a:avLst/>
          </a:prstGeom>
          <a:solidFill>
            <a:srgbClr val="1F881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800">
              <a:latin typeface="AvantGarde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006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4CFA7FC6-F891-A309-0E6C-5C0F2D478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39D77B-2630-4663-9F6E-12E3413EFEAB}" type="datetimeFigureOut">
              <a:rPr lang="zh-CN" altLang="en-US"/>
              <a:pPr>
                <a:defRPr/>
              </a:pPr>
              <a:t>2024/2/20</a:t>
            </a:fld>
            <a:endParaRPr lang="zh-CN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F62CCDFB-F436-0DD2-D77F-DAB70E15E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73BFFB0E-4340-6B34-BAB2-1C966A298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0B7601-DDBB-44EA-BC57-9319CD51677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94722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F500FB0-CFA5-0772-57DE-B790BC379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BBB66C-10D6-47CB-9E27-3B1B3B605991}" type="datetimeFigureOut">
              <a:rPr lang="zh-CN" altLang="en-US"/>
              <a:pPr>
                <a:defRPr/>
              </a:pPr>
              <a:t>2024/2/20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8025B91-FE88-F0E1-7D5B-949969E00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B5B7E0F-E76F-0DB1-AAAE-8DE01AAA0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B80A1-538A-4785-9E33-EFCA9A4DA2C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00460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1BBD7E-FE82-0BEA-A360-C6C1CF97E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51D81B-36DC-4494-B260-647CEB1FAFBA}" type="datetimeFigureOut">
              <a:rPr lang="zh-CN" altLang="en-US"/>
              <a:pPr>
                <a:defRPr/>
              </a:pPr>
              <a:t>2024/2/20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63A7B0D-4F5F-05EA-0F31-E2E44E1E3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34B3BB-CF0D-A57D-85E5-28D539CE9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9B2B5B-8CF0-4D70-BACB-3BB7A06B5F5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79746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2914651"/>
            <a:ext cx="6400801" cy="131444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8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5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7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9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7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5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CD99EA3-AB96-C84C-246D-6B8F2B760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725070BF-A960-4F01-880D-F20419BE358D}" type="datetimeFigureOut">
              <a:rPr lang="en-SG"/>
              <a:pPr>
                <a:defRPr/>
              </a:pPr>
              <a:t>20/2/2024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462DA13-57D6-52F6-2536-4EBBB1623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994D0A3-A5B0-2537-9C4A-016FBDB44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546C0D88-08A1-4D58-9CAB-E3A81A82CD8C}" type="slidenum">
              <a:rPr lang="en-SG"/>
              <a:pPr>
                <a:defRPr/>
              </a:pPr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894715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1597821"/>
            <a:ext cx="7772399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2914651"/>
            <a:ext cx="6400801" cy="131444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8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7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9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73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5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2E4A7B7-040C-A41B-02EB-ADDDD3B1E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D87AC-A2A3-4B1A-ACE1-3778AD8B7670}" type="datetimeFigureOut">
              <a:rPr lang="en-SG"/>
              <a:pPr>
                <a:defRPr/>
              </a:pPr>
              <a:t>20/2/2024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D2B4C5C-0F4B-4268-83CD-A24815E09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3876985-A8EB-3F2F-8563-84C2DD45E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804089-AECC-4B0F-A951-CEDC5F37DCFD}" type="slidenum">
              <a:rPr lang="en-SG"/>
              <a:pPr>
                <a:defRPr/>
              </a:pPr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489875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9A122C-A977-D106-81F2-D512D8CD2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69DA25-53EF-4C9E-992E-1D89A47B71B5}" type="datetimeFigureOut">
              <a:rPr lang="en-SG"/>
              <a:pPr>
                <a:defRPr/>
              </a:pPr>
              <a:t>20/2/2024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882B60-98A8-9A32-E57C-1E3843ED3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F2BDEAD-0A1B-6DE4-5B59-F634902AF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76CF6F-3B88-46C6-920B-DE6EE871F9D1}" type="slidenum">
              <a:rPr lang="en-SG"/>
              <a:pPr>
                <a:defRPr/>
              </a:pPr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558561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3305176"/>
            <a:ext cx="7772399" cy="1021556"/>
          </a:xfrm>
        </p:spPr>
        <p:txBody>
          <a:bodyPr anchor="t"/>
          <a:lstStyle>
            <a:lvl1pPr algn="l">
              <a:defRPr sz="3650" b="1" cap="all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180037"/>
            <a:ext cx="7772399" cy="1125140"/>
          </a:xfrm>
        </p:spPr>
        <p:txBody>
          <a:bodyPr anchor="b"/>
          <a:lstStyle>
            <a:lvl1pPr marL="0" indent="0">
              <a:buNone/>
              <a:defRPr sz="1746">
                <a:solidFill>
                  <a:schemeClr val="tx1">
                    <a:tint val="75000"/>
                  </a:schemeClr>
                </a:solidFill>
              </a:defRPr>
            </a:lvl1pPr>
            <a:lvl2pPr marL="408194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2pPr>
            <a:lvl3pPr marL="816389" indent="0">
              <a:buNone/>
              <a:defRPr sz="1429">
                <a:solidFill>
                  <a:schemeClr val="tx1">
                    <a:tint val="75000"/>
                  </a:schemeClr>
                </a:solidFill>
              </a:defRPr>
            </a:lvl3pPr>
            <a:lvl4pPr marL="1224584" indent="0">
              <a:buNone/>
              <a:defRPr sz="1270">
                <a:solidFill>
                  <a:schemeClr val="tx1">
                    <a:tint val="75000"/>
                  </a:schemeClr>
                </a:solidFill>
              </a:defRPr>
            </a:lvl4pPr>
            <a:lvl5pPr marL="1632779" indent="0">
              <a:buNone/>
              <a:defRPr sz="1270">
                <a:solidFill>
                  <a:schemeClr val="tx1">
                    <a:tint val="75000"/>
                  </a:schemeClr>
                </a:solidFill>
              </a:defRPr>
            </a:lvl5pPr>
            <a:lvl6pPr marL="2040973" indent="0">
              <a:buNone/>
              <a:defRPr sz="1270">
                <a:solidFill>
                  <a:schemeClr val="tx1">
                    <a:tint val="75000"/>
                  </a:schemeClr>
                </a:solidFill>
              </a:defRPr>
            </a:lvl6pPr>
            <a:lvl7pPr marL="2449168" indent="0">
              <a:buNone/>
              <a:defRPr sz="1270">
                <a:solidFill>
                  <a:schemeClr val="tx1">
                    <a:tint val="75000"/>
                  </a:schemeClr>
                </a:solidFill>
              </a:defRPr>
            </a:lvl7pPr>
            <a:lvl8pPr marL="2857362" indent="0">
              <a:buNone/>
              <a:defRPr sz="1270">
                <a:solidFill>
                  <a:schemeClr val="tx1">
                    <a:tint val="75000"/>
                  </a:schemeClr>
                </a:solidFill>
              </a:defRPr>
            </a:lvl8pPr>
            <a:lvl9pPr marL="3265557" indent="0">
              <a:buNone/>
              <a:defRPr sz="127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7A4464F-2871-D6AB-D3FB-F30E47A44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30A62-E3ED-4A4D-A0E5-05B3FA1584A1}" type="datetimeFigureOut">
              <a:rPr lang="en-SG"/>
              <a:pPr>
                <a:defRPr/>
              </a:pPr>
              <a:t>20/2/2024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DA190BA-5FB1-0887-F5EF-D225BB58F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F862A09-28DB-BD6C-B14F-FC5034FE5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45D668-5712-4B63-8507-CCC7587E5106}" type="slidenum">
              <a:rPr lang="en-SG"/>
              <a:pPr>
                <a:defRPr/>
              </a:pPr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995351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200151"/>
            <a:ext cx="4038599" cy="3394472"/>
          </a:xfrm>
        </p:spPr>
        <p:txBody>
          <a:bodyPr/>
          <a:lstStyle>
            <a:lvl1pPr>
              <a:defRPr sz="2540"/>
            </a:lvl1pPr>
            <a:lvl2pPr>
              <a:defRPr sz="2222"/>
            </a:lvl2pPr>
            <a:lvl3pPr>
              <a:defRPr sz="1746"/>
            </a:lvl3pPr>
            <a:lvl4pPr>
              <a:defRPr sz="1587"/>
            </a:lvl4pPr>
            <a:lvl5pPr>
              <a:defRPr sz="1587"/>
            </a:lvl5pPr>
            <a:lvl6pPr>
              <a:defRPr sz="1587"/>
            </a:lvl6pPr>
            <a:lvl7pPr>
              <a:defRPr sz="1587"/>
            </a:lvl7pPr>
            <a:lvl8pPr>
              <a:defRPr sz="1587"/>
            </a:lvl8pPr>
            <a:lvl9pPr>
              <a:defRPr sz="158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200151"/>
            <a:ext cx="4038599" cy="3394472"/>
          </a:xfrm>
        </p:spPr>
        <p:txBody>
          <a:bodyPr/>
          <a:lstStyle>
            <a:lvl1pPr>
              <a:defRPr sz="2540"/>
            </a:lvl1pPr>
            <a:lvl2pPr>
              <a:defRPr sz="2222"/>
            </a:lvl2pPr>
            <a:lvl3pPr>
              <a:defRPr sz="1746"/>
            </a:lvl3pPr>
            <a:lvl4pPr>
              <a:defRPr sz="1587"/>
            </a:lvl4pPr>
            <a:lvl5pPr>
              <a:defRPr sz="1587"/>
            </a:lvl5pPr>
            <a:lvl6pPr>
              <a:defRPr sz="1587"/>
            </a:lvl6pPr>
            <a:lvl7pPr>
              <a:defRPr sz="1587"/>
            </a:lvl7pPr>
            <a:lvl8pPr>
              <a:defRPr sz="1587"/>
            </a:lvl8pPr>
            <a:lvl9pPr>
              <a:defRPr sz="158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C09C98C1-86B4-6B3A-DAED-F4618AD62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1E2ACD-328C-44B7-9735-22DC2BFF9BB2}" type="datetimeFigureOut">
              <a:rPr lang="en-SG"/>
              <a:pPr>
                <a:defRPr/>
              </a:pPr>
              <a:t>20/2/2024</a:t>
            </a:fld>
            <a:endParaRPr lang="en-SG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FD684B5A-C8AB-B11E-699B-8CFC2E182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AAC652C2-C973-8576-A5CD-E948791EE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82E05A-9211-4419-B78E-C50CC7041193}" type="slidenum">
              <a:rPr lang="en-SG"/>
              <a:pPr>
                <a:defRPr/>
              </a:pPr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883649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2222" b="1"/>
            </a:lvl1pPr>
            <a:lvl2pPr marL="408194" indent="0">
              <a:buNone/>
              <a:defRPr sz="1746" b="1"/>
            </a:lvl2pPr>
            <a:lvl3pPr marL="816389" indent="0">
              <a:buNone/>
              <a:defRPr sz="1587" b="1"/>
            </a:lvl3pPr>
            <a:lvl4pPr marL="1224584" indent="0">
              <a:buNone/>
              <a:defRPr sz="1429" b="1"/>
            </a:lvl4pPr>
            <a:lvl5pPr marL="1632779" indent="0">
              <a:buNone/>
              <a:defRPr sz="1429" b="1"/>
            </a:lvl5pPr>
            <a:lvl6pPr marL="2040973" indent="0">
              <a:buNone/>
              <a:defRPr sz="1429" b="1"/>
            </a:lvl6pPr>
            <a:lvl7pPr marL="2449168" indent="0">
              <a:buNone/>
              <a:defRPr sz="1429" b="1"/>
            </a:lvl7pPr>
            <a:lvl8pPr marL="2857362" indent="0">
              <a:buNone/>
              <a:defRPr sz="1429" b="1"/>
            </a:lvl8pPr>
            <a:lvl9pPr marL="3265557" indent="0">
              <a:buNone/>
              <a:defRPr sz="142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7"/>
            <a:ext cx="4040188" cy="2963466"/>
          </a:xfrm>
        </p:spPr>
        <p:txBody>
          <a:bodyPr/>
          <a:lstStyle>
            <a:lvl1pPr>
              <a:defRPr sz="2222"/>
            </a:lvl1pPr>
            <a:lvl2pPr>
              <a:defRPr sz="1746"/>
            </a:lvl2pPr>
            <a:lvl3pPr>
              <a:defRPr sz="1587"/>
            </a:lvl3pPr>
            <a:lvl4pPr>
              <a:defRPr sz="1429"/>
            </a:lvl4pPr>
            <a:lvl5pPr>
              <a:defRPr sz="1429"/>
            </a:lvl5pPr>
            <a:lvl6pPr>
              <a:defRPr sz="1429"/>
            </a:lvl6pPr>
            <a:lvl7pPr>
              <a:defRPr sz="1429"/>
            </a:lvl7pPr>
            <a:lvl8pPr>
              <a:defRPr sz="1429"/>
            </a:lvl8pPr>
            <a:lvl9pPr>
              <a:defRPr sz="142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6" cy="479822"/>
          </a:xfrm>
        </p:spPr>
        <p:txBody>
          <a:bodyPr anchor="b"/>
          <a:lstStyle>
            <a:lvl1pPr marL="0" indent="0">
              <a:buNone/>
              <a:defRPr sz="2222" b="1"/>
            </a:lvl1pPr>
            <a:lvl2pPr marL="408194" indent="0">
              <a:buNone/>
              <a:defRPr sz="1746" b="1"/>
            </a:lvl2pPr>
            <a:lvl3pPr marL="816389" indent="0">
              <a:buNone/>
              <a:defRPr sz="1587" b="1"/>
            </a:lvl3pPr>
            <a:lvl4pPr marL="1224584" indent="0">
              <a:buNone/>
              <a:defRPr sz="1429" b="1"/>
            </a:lvl4pPr>
            <a:lvl5pPr marL="1632779" indent="0">
              <a:buNone/>
              <a:defRPr sz="1429" b="1"/>
            </a:lvl5pPr>
            <a:lvl6pPr marL="2040973" indent="0">
              <a:buNone/>
              <a:defRPr sz="1429" b="1"/>
            </a:lvl6pPr>
            <a:lvl7pPr marL="2449168" indent="0">
              <a:buNone/>
              <a:defRPr sz="1429" b="1"/>
            </a:lvl7pPr>
            <a:lvl8pPr marL="2857362" indent="0">
              <a:buNone/>
              <a:defRPr sz="1429" b="1"/>
            </a:lvl8pPr>
            <a:lvl9pPr marL="3265557" indent="0">
              <a:buNone/>
              <a:defRPr sz="142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7"/>
            <a:ext cx="4041776" cy="2963466"/>
          </a:xfrm>
        </p:spPr>
        <p:txBody>
          <a:bodyPr/>
          <a:lstStyle>
            <a:lvl1pPr>
              <a:defRPr sz="2222"/>
            </a:lvl1pPr>
            <a:lvl2pPr>
              <a:defRPr sz="1746"/>
            </a:lvl2pPr>
            <a:lvl3pPr>
              <a:defRPr sz="1587"/>
            </a:lvl3pPr>
            <a:lvl4pPr>
              <a:defRPr sz="1429"/>
            </a:lvl4pPr>
            <a:lvl5pPr>
              <a:defRPr sz="1429"/>
            </a:lvl5pPr>
            <a:lvl6pPr>
              <a:defRPr sz="1429"/>
            </a:lvl6pPr>
            <a:lvl7pPr>
              <a:defRPr sz="1429"/>
            </a:lvl7pPr>
            <a:lvl8pPr>
              <a:defRPr sz="1429"/>
            </a:lvl8pPr>
            <a:lvl9pPr>
              <a:defRPr sz="142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33A00D19-F522-C1F3-F170-8DA5F0F09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60A986-A7ED-4A0E-961D-DE05B5CC8519}" type="datetimeFigureOut">
              <a:rPr lang="en-SG"/>
              <a:pPr>
                <a:defRPr/>
              </a:pPr>
              <a:t>20/2/2024</a:t>
            </a:fld>
            <a:endParaRPr lang="en-SG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C96372FC-3847-8BB1-98F1-4F742D649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F4F5AE5F-64F5-62F8-AD0C-F1DD8FBD9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A1C37E-1455-4173-BA9D-1674EC4391E7}" type="slidenum">
              <a:rPr lang="en-SG"/>
              <a:pPr>
                <a:defRPr/>
              </a:pPr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739542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E81DF0E2-8808-D365-AB52-E81F166E3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42E00E-B6FE-4C7C-8DD2-2976119D39F4}" type="datetimeFigureOut">
              <a:rPr lang="en-SG"/>
              <a:pPr>
                <a:defRPr/>
              </a:pPr>
              <a:t>20/2/2024</a:t>
            </a:fld>
            <a:endParaRPr lang="en-SG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F682B385-85DF-823D-BCBC-6D5980ECE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6BD54E0C-9564-ED34-6586-FD8E17D68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58E4CB-5CA6-448C-8D9F-C76CDBC88BC9}" type="slidenum">
              <a:rPr lang="en-SG"/>
              <a:pPr>
                <a:defRPr/>
              </a:pPr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94507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2024/2/20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119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589A2582-61BB-D213-CE70-AE38C52C5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6E5B05-C78E-43CF-8288-5174902B875D}" type="datetimeFigureOut">
              <a:rPr lang="en-SG"/>
              <a:pPr>
                <a:defRPr/>
              </a:pPr>
              <a:t>20/2/2024</a:t>
            </a:fld>
            <a:endParaRPr lang="en-SG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BAF86FD2-DDE2-6BF2-7191-869E59690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6E3AC981-5A54-56E6-2668-BD50FBB79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A8CE43-73C4-4F46-ADEA-7E7103738FB6}" type="slidenum">
              <a:rPr lang="en-SG"/>
              <a:pPr>
                <a:defRPr/>
              </a:pPr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674903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7"/>
            <a:ext cx="3008313" cy="871538"/>
          </a:xfrm>
        </p:spPr>
        <p:txBody>
          <a:bodyPr anchor="b"/>
          <a:lstStyle>
            <a:lvl1pPr algn="l">
              <a:defRPr sz="1746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4"/>
          </a:xfrm>
        </p:spPr>
        <p:txBody>
          <a:bodyPr/>
          <a:lstStyle>
            <a:lvl1pPr>
              <a:defRPr sz="2857"/>
            </a:lvl1pPr>
            <a:lvl2pPr>
              <a:defRPr sz="2540"/>
            </a:lvl2pPr>
            <a:lvl3pPr>
              <a:defRPr sz="2222"/>
            </a:lvl3pPr>
            <a:lvl4pPr>
              <a:defRPr sz="1746"/>
            </a:lvl4pPr>
            <a:lvl5pPr>
              <a:defRPr sz="1746"/>
            </a:lvl5pPr>
            <a:lvl6pPr>
              <a:defRPr sz="1746"/>
            </a:lvl6pPr>
            <a:lvl7pPr>
              <a:defRPr sz="1746"/>
            </a:lvl7pPr>
            <a:lvl8pPr>
              <a:defRPr sz="1746"/>
            </a:lvl8pPr>
            <a:lvl9pPr>
              <a:defRPr sz="174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6"/>
            <a:ext cx="3008313" cy="3518297"/>
          </a:xfrm>
        </p:spPr>
        <p:txBody>
          <a:bodyPr/>
          <a:lstStyle>
            <a:lvl1pPr marL="0" indent="0">
              <a:buNone/>
              <a:defRPr sz="1270"/>
            </a:lvl1pPr>
            <a:lvl2pPr marL="408194" indent="0">
              <a:buNone/>
              <a:defRPr sz="1111"/>
            </a:lvl2pPr>
            <a:lvl3pPr marL="816389" indent="0">
              <a:buNone/>
              <a:defRPr sz="953"/>
            </a:lvl3pPr>
            <a:lvl4pPr marL="1224584" indent="0">
              <a:buNone/>
              <a:defRPr sz="794"/>
            </a:lvl4pPr>
            <a:lvl5pPr marL="1632779" indent="0">
              <a:buNone/>
              <a:defRPr sz="794"/>
            </a:lvl5pPr>
            <a:lvl6pPr marL="2040973" indent="0">
              <a:buNone/>
              <a:defRPr sz="794"/>
            </a:lvl6pPr>
            <a:lvl7pPr marL="2449168" indent="0">
              <a:buNone/>
              <a:defRPr sz="794"/>
            </a:lvl7pPr>
            <a:lvl8pPr marL="2857362" indent="0">
              <a:buNone/>
              <a:defRPr sz="794"/>
            </a:lvl8pPr>
            <a:lvl9pPr marL="3265557" indent="0">
              <a:buNone/>
              <a:defRPr sz="79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A7DA91EA-4EF9-D992-7ED0-C33D46933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A8FD9-C62F-468C-9691-DE102E147A77}" type="datetimeFigureOut">
              <a:rPr lang="en-SG"/>
              <a:pPr>
                <a:defRPr/>
              </a:pPr>
              <a:t>20/2/2024</a:t>
            </a:fld>
            <a:endParaRPr lang="en-SG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77174F4F-7095-6694-6894-E9DAB2D81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2487FFFE-A794-A534-9F76-298089A44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DD10BC-D04A-4BBD-8025-D830EAAF0438}" type="slidenum">
              <a:rPr lang="en-SG"/>
              <a:pPr>
                <a:defRPr/>
              </a:pPr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210878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3600450"/>
            <a:ext cx="5486400" cy="425054"/>
          </a:xfrm>
        </p:spPr>
        <p:txBody>
          <a:bodyPr anchor="b"/>
          <a:lstStyle>
            <a:lvl1pPr algn="l">
              <a:defRPr sz="1746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459583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857"/>
            </a:lvl1pPr>
            <a:lvl2pPr marL="408194" indent="0">
              <a:buNone/>
              <a:defRPr sz="2540"/>
            </a:lvl2pPr>
            <a:lvl3pPr marL="816389" indent="0">
              <a:buNone/>
              <a:defRPr sz="2222"/>
            </a:lvl3pPr>
            <a:lvl4pPr marL="1224584" indent="0">
              <a:buNone/>
              <a:defRPr sz="1746"/>
            </a:lvl4pPr>
            <a:lvl5pPr marL="1632779" indent="0">
              <a:buNone/>
              <a:defRPr sz="1746"/>
            </a:lvl5pPr>
            <a:lvl6pPr marL="2040973" indent="0">
              <a:buNone/>
              <a:defRPr sz="1746"/>
            </a:lvl6pPr>
            <a:lvl7pPr marL="2449168" indent="0">
              <a:buNone/>
              <a:defRPr sz="1746"/>
            </a:lvl7pPr>
            <a:lvl8pPr marL="2857362" indent="0">
              <a:buNone/>
              <a:defRPr sz="1746"/>
            </a:lvl8pPr>
            <a:lvl9pPr marL="3265557" indent="0">
              <a:buNone/>
              <a:defRPr sz="1746"/>
            </a:lvl9pPr>
          </a:lstStyle>
          <a:p>
            <a:pPr lvl="0"/>
            <a:endParaRPr lang="en-SG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4025503"/>
            <a:ext cx="5486400" cy="603647"/>
          </a:xfrm>
        </p:spPr>
        <p:txBody>
          <a:bodyPr/>
          <a:lstStyle>
            <a:lvl1pPr marL="0" indent="0">
              <a:buNone/>
              <a:defRPr sz="1270"/>
            </a:lvl1pPr>
            <a:lvl2pPr marL="408194" indent="0">
              <a:buNone/>
              <a:defRPr sz="1111"/>
            </a:lvl2pPr>
            <a:lvl3pPr marL="816389" indent="0">
              <a:buNone/>
              <a:defRPr sz="953"/>
            </a:lvl3pPr>
            <a:lvl4pPr marL="1224584" indent="0">
              <a:buNone/>
              <a:defRPr sz="794"/>
            </a:lvl4pPr>
            <a:lvl5pPr marL="1632779" indent="0">
              <a:buNone/>
              <a:defRPr sz="794"/>
            </a:lvl5pPr>
            <a:lvl6pPr marL="2040973" indent="0">
              <a:buNone/>
              <a:defRPr sz="794"/>
            </a:lvl6pPr>
            <a:lvl7pPr marL="2449168" indent="0">
              <a:buNone/>
              <a:defRPr sz="794"/>
            </a:lvl7pPr>
            <a:lvl8pPr marL="2857362" indent="0">
              <a:buNone/>
              <a:defRPr sz="794"/>
            </a:lvl8pPr>
            <a:lvl9pPr marL="3265557" indent="0">
              <a:buNone/>
              <a:defRPr sz="79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7FF6DDE3-C660-A7AF-FC9E-E404C8BD5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DDA25B-EB9F-406B-BBD1-E5FF8A592455}" type="datetimeFigureOut">
              <a:rPr lang="en-SG"/>
              <a:pPr>
                <a:defRPr/>
              </a:pPr>
              <a:t>20/2/2024</a:t>
            </a:fld>
            <a:endParaRPr lang="en-SG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E34464B0-D782-1A1F-8769-D1E113F6A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604AC3D6-164B-737C-AD49-A70FFEF0E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5A946-6F94-405E-9C8C-7084DAD92258}" type="slidenum">
              <a:rPr lang="en-SG"/>
              <a:pPr>
                <a:defRPr/>
              </a:pPr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277091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CF0DB59-A7A2-2E51-AF86-EB844A29E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C4BED3-E1A4-4798-983B-A09AD21DC56D}" type="datetimeFigureOut">
              <a:rPr lang="en-SG"/>
              <a:pPr>
                <a:defRPr/>
              </a:pPr>
              <a:t>20/2/2024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DA5A757-3589-4099-610A-CB932ACB8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8E41CD6-0DEB-FC5B-C790-138FF386E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472D2A-06CA-4834-BC46-4BE97017EADB}" type="slidenum">
              <a:rPr lang="en-SG"/>
              <a:pPr>
                <a:defRPr/>
              </a:pPr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797419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1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05980"/>
            <a:ext cx="6019799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913EDE-5A2F-D9CA-8097-9B103EBAF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94788-3280-4284-863E-2543C3186BEA}" type="datetimeFigureOut">
              <a:rPr lang="en-SG"/>
              <a:pPr>
                <a:defRPr/>
              </a:pPr>
              <a:t>20/2/2024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6A9BB71-75C7-265B-5A14-860FBA5BD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1266096-4A9F-0BEA-EF1E-C860760B5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71126F-B4CA-476E-B7C6-C501CA943445}" type="slidenum">
              <a:rPr lang="en-SG"/>
              <a:pPr>
                <a:defRPr/>
              </a:pPr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54845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2024/2/20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7419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2024/2/20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7130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2024/2/20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6796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2024/2/20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6823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2024/2/20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799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2024/2/20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2376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300F3-8A30-4964-9FF2-12F2700C5305}" type="datetimeFigureOut">
              <a:rPr lang="zh-CN" altLang="en-US" smtClean="0"/>
              <a:pPr/>
              <a:t>2024/2/20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385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xmlns="" id="{50F644FA-EB98-2BA5-D6DD-EC1B1B138D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  <a:endParaRPr lang="en-US" altLang="en-US"/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xmlns="" id="{83E0528D-FA3F-44D9-6DE7-6825A78C85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786BC3F-9070-9C1C-8720-7347D06D46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C4052EF-EE49-434F-AA7C-19D02AC41743}" type="datetimeFigureOut">
              <a:rPr lang="zh-CN" altLang="en-US"/>
              <a:pPr>
                <a:defRPr/>
              </a:pPr>
              <a:t>2024/2/20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E1C9879-1945-8DEF-F7D3-011DED14DE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3082A32-5829-BADA-BBDA-7850875628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7567D34-5214-47C1-86B5-9BA3882ECB2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7568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68461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  <a:lvl2pPr algn="l" defTabSz="68461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2pPr>
      <a:lvl3pPr algn="l" defTabSz="68461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3pPr>
      <a:lvl4pPr algn="l" defTabSz="68461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4pPr>
      <a:lvl5pPr algn="l" defTabSz="68461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5pPr>
      <a:lvl6pPr marL="342900" algn="l" defTabSz="68461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6pPr>
      <a:lvl7pPr marL="685800" algn="l" defTabSz="68461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7pPr>
      <a:lvl8pPr marL="1028700" algn="l" defTabSz="68461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8pPr>
      <a:lvl9pPr marL="1371600" algn="l" defTabSz="68461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9pPr>
    </p:titleStyle>
    <p:bodyStyle>
      <a:lvl1pPr marL="170260" indent="-170260" algn="l" defTabSz="68461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160" indent="-170260" algn="l" defTabSz="68461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060" indent="-170260" algn="l" defTabSz="68461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960" indent="-170260" algn="l" defTabSz="68461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1860" indent="-170260" algn="l" defTabSz="68461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>
            <a:extLst>
              <a:ext uri="{FF2B5EF4-FFF2-40B4-BE49-F238E27FC236}">
                <a16:creationId xmlns:a16="http://schemas.microsoft.com/office/drawing/2014/main" xmlns="" id="{BBF68328-05F6-522C-5F1A-EB53E26ED5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SG" altLang="en-US"/>
          </a:p>
        </p:txBody>
      </p:sp>
      <p:sp>
        <p:nvSpPr>
          <p:cNvPr id="5123" name="Text Placeholder 2">
            <a:extLst>
              <a:ext uri="{FF2B5EF4-FFF2-40B4-BE49-F238E27FC236}">
                <a16:creationId xmlns:a16="http://schemas.microsoft.com/office/drawing/2014/main" xmlns="" id="{562298A1-95CF-D334-44F6-02AB685840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SG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30D034-B145-2C22-3C9D-68A0D88B6E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51435" tIns="25718" rIns="51435" bIns="25718" rtlCol="0" anchor="ctr"/>
          <a:lstStyle>
            <a:lvl1pPr algn="l" eaLnBrk="1" hangingPunct="1">
              <a:defRPr sz="1111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D3AE81F2-9902-438F-8726-0150B1517585}" type="datetimeFigureOut">
              <a:rPr lang="en-SG"/>
              <a:pPr>
                <a:defRPr/>
              </a:pPr>
              <a:t>20/2/2024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80E52B-E65C-56A6-3236-B36DFF8172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51435" tIns="25718" rIns="51435" bIns="25718" rtlCol="0" anchor="ctr"/>
          <a:lstStyle>
            <a:lvl1pPr algn="ctr" eaLnBrk="1" hangingPunct="1">
              <a:defRPr sz="1111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3279447-4DCF-3576-E2A9-53F3496144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51435" tIns="25718" rIns="51435" bIns="25718" rtlCol="0" anchor="ctr"/>
          <a:lstStyle>
            <a:lvl1pPr algn="r" eaLnBrk="1" hangingPunct="1">
              <a:defRPr sz="1111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DAD1F68-96C4-4000-9D45-47D680153126}" type="slidenum">
              <a:rPr lang="en-SG"/>
              <a:pPr>
                <a:defRPr/>
              </a:pPr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3649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815579" rtl="0" eaLnBrk="0" fontAlgn="base" hangingPunct="0">
        <a:spcBef>
          <a:spcPct val="0"/>
        </a:spcBef>
        <a:spcAft>
          <a:spcPct val="0"/>
        </a:spcAft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815579" rtl="0" eaLnBrk="0" fontAlgn="base" hangingPunct="0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anose="020F0502020204030204" pitchFamily="34" charset="0"/>
        </a:defRPr>
      </a:lvl2pPr>
      <a:lvl3pPr algn="ctr" defTabSz="815579" rtl="0" eaLnBrk="0" fontAlgn="base" hangingPunct="0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anose="020F0502020204030204" pitchFamily="34" charset="0"/>
        </a:defRPr>
      </a:lvl3pPr>
      <a:lvl4pPr algn="ctr" defTabSz="815579" rtl="0" eaLnBrk="0" fontAlgn="base" hangingPunct="0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anose="020F0502020204030204" pitchFamily="34" charset="0"/>
        </a:defRPr>
      </a:lvl4pPr>
      <a:lvl5pPr algn="ctr" defTabSz="815579" rtl="0" eaLnBrk="0" fontAlgn="base" hangingPunct="0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anose="020F0502020204030204" pitchFamily="34" charset="0"/>
        </a:defRPr>
      </a:lvl5pPr>
      <a:lvl6pPr marL="342900" algn="ctr" defTabSz="815579" rtl="0" fontAlgn="base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anose="020F0502020204030204" pitchFamily="34" charset="0"/>
        </a:defRPr>
      </a:lvl6pPr>
      <a:lvl7pPr marL="685800" algn="ctr" defTabSz="815579" rtl="0" fontAlgn="base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anose="020F0502020204030204" pitchFamily="34" charset="0"/>
        </a:defRPr>
      </a:lvl7pPr>
      <a:lvl8pPr marL="1028700" algn="ctr" defTabSz="815579" rtl="0" fontAlgn="base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anose="020F0502020204030204" pitchFamily="34" charset="0"/>
        </a:defRPr>
      </a:lvl8pPr>
      <a:lvl9pPr marL="1371600" algn="ctr" defTabSz="815579" rtl="0" fontAlgn="base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05991" indent="-305991" algn="l" defTabSz="81557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50" kern="1200">
          <a:solidFill>
            <a:schemeClr val="tx1"/>
          </a:solidFill>
          <a:latin typeface="+mn-lt"/>
          <a:ea typeface="+mn-ea"/>
          <a:cs typeface="+mn-cs"/>
        </a:defRPr>
      </a:lvl1pPr>
      <a:lvl2pPr marL="663179" indent="-254794" algn="l" defTabSz="81557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75" kern="1200">
          <a:solidFill>
            <a:schemeClr val="tx1"/>
          </a:solidFill>
          <a:latin typeface="+mn-lt"/>
          <a:ea typeface="+mn-ea"/>
          <a:cs typeface="+mn-cs"/>
        </a:defRPr>
      </a:lvl2pPr>
      <a:lvl3pPr marL="1020366" indent="-203597" algn="l" defTabSz="81557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175" kern="1200">
          <a:solidFill>
            <a:schemeClr val="tx1"/>
          </a:solidFill>
          <a:latin typeface="+mn-lt"/>
          <a:ea typeface="+mn-ea"/>
          <a:cs typeface="+mn-cs"/>
        </a:defRPr>
      </a:lvl3pPr>
      <a:lvl4pPr marL="1427560" indent="-203597" algn="l" defTabSz="81557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725" kern="1200">
          <a:solidFill>
            <a:schemeClr val="tx1"/>
          </a:solidFill>
          <a:latin typeface="+mn-lt"/>
          <a:ea typeface="+mn-ea"/>
          <a:cs typeface="+mn-cs"/>
        </a:defRPr>
      </a:lvl4pPr>
      <a:lvl5pPr marL="1835944" indent="-203597" algn="l" defTabSz="81557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725" kern="1200">
          <a:solidFill>
            <a:schemeClr val="tx1"/>
          </a:solidFill>
          <a:latin typeface="+mn-lt"/>
          <a:ea typeface="+mn-ea"/>
          <a:cs typeface="+mn-cs"/>
        </a:defRPr>
      </a:lvl5pPr>
      <a:lvl6pPr marL="2245071" indent="-204098" algn="l" defTabSz="816389" rtl="0" eaLnBrk="1" latinLnBrk="0" hangingPunct="1">
        <a:spcBef>
          <a:spcPct val="20000"/>
        </a:spcBef>
        <a:buFont typeface="Arial" pitchFamily="34" charset="0"/>
        <a:buChar char="•"/>
        <a:defRPr sz="1746" kern="1200">
          <a:solidFill>
            <a:schemeClr val="tx1"/>
          </a:solidFill>
          <a:latin typeface="+mn-lt"/>
          <a:ea typeface="+mn-ea"/>
          <a:cs typeface="+mn-cs"/>
        </a:defRPr>
      </a:lvl6pPr>
      <a:lvl7pPr marL="2653265" indent="-204098" algn="l" defTabSz="816389" rtl="0" eaLnBrk="1" latinLnBrk="0" hangingPunct="1">
        <a:spcBef>
          <a:spcPct val="20000"/>
        </a:spcBef>
        <a:buFont typeface="Arial" pitchFamily="34" charset="0"/>
        <a:buChar char="•"/>
        <a:defRPr sz="1746" kern="1200">
          <a:solidFill>
            <a:schemeClr val="tx1"/>
          </a:solidFill>
          <a:latin typeface="+mn-lt"/>
          <a:ea typeface="+mn-ea"/>
          <a:cs typeface="+mn-cs"/>
        </a:defRPr>
      </a:lvl7pPr>
      <a:lvl8pPr marL="3061460" indent="-204098" algn="l" defTabSz="816389" rtl="0" eaLnBrk="1" latinLnBrk="0" hangingPunct="1">
        <a:spcBef>
          <a:spcPct val="20000"/>
        </a:spcBef>
        <a:buFont typeface="Arial" pitchFamily="34" charset="0"/>
        <a:buChar char="•"/>
        <a:defRPr sz="1746" kern="1200">
          <a:solidFill>
            <a:schemeClr val="tx1"/>
          </a:solidFill>
          <a:latin typeface="+mn-lt"/>
          <a:ea typeface="+mn-ea"/>
          <a:cs typeface="+mn-cs"/>
        </a:defRPr>
      </a:lvl8pPr>
      <a:lvl9pPr marL="3469655" indent="-204098" algn="l" defTabSz="816389" rtl="0" eaLnBrk="1" latinLnBrk="0" hangingPunct="1">
        <a:spcBef>
          <a:spcPct val="20000"/>
        </a:spcBef>
        <a:buFont typeface="Arial" pitchFamily="34" charset="0"/>
        <a:buChar char="•"/>
        <a:defRPr sz="17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6389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1pPr>
      <a:lvl2pPr marL="408194" algn="l" defTabSz="816389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2pPr>
      <a:lvl3pPr marL="816389" algn="l" defTabSz="816389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3pPr>
      <a:lvl4pPr marL="1224584" algn="l" defTabSz="816389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4pPr>
      <a:lvl5pPr marL="1632779" algn="l" defTabSz="816389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5pPr>
      <a:lvl6pPr marL="2040973" algn="l" defTabSz="816389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6pPr>
      <a:lvl7pPr marL="2449168" algn="l" defTabSz="816389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7pPr>
      <a:lvl8pPr marL="2857362" algn="l" defTabSz="816389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8pPr>
      <a:lvl9pPr marL="3265557" algn="l" defTabSz="816389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7.jpe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3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comments" Target="../comments/comment1.xml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38.jpe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38.jpe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39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39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40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40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41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41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42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42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7.jpe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577" y="2268071"/>
            <a:ext cx="9124845" cy="238738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8450"/>
            <a:ext cx="9144000" cy="230505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33272" y="329079"/>
            <a:ext cx="70431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4000" b="1" dirty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4000" b="1" dirty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25:</a:t>
            </a:r>
          </a:p>
          <a:p>
            <a:pPr algn="ctr"/>
            <a:r>
              <a:rPr lang="vi-VN" altLang="zh-CN" sz="4000" b="1" dirty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DÀI HƠN, NGẮN HƠN</a:t>
            </a:r>
            <a:endParaRPr lang="en-US" altLang="zh-CN" sz="4000" b="1" dirty="0">
              <a:ln w="9525">
                <a:noFill/>
              </a:ln>
              <a:solidFill>
                <a:srgbClr val="1F881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0" name="纯音乐 - 纯净小清新 - 钢琴版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5204883" y="-1310125"/>
            <a:ext cx="609600" cy="6096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258764" y="2305454"/>
            <a:ext cx="214366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vên</a:t>
            </a:r>
            <a:r>
              <a:rPr lang="en-US" altLang="zh-CN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PHẠM THỊ ANH</a:t>
            </a:r>
            <a:endParaRPr lang="zh-CN" altLang="en-US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61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:dissolve/>
      </p:transition>
    </mc:Choice>
    <mc:Fallback xmlns="">
      <p:transition spd="slow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82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decel="50000" autoRev="1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4" fill="hold">
                                          <p:stCondLst>
                                            <p:cond delay="3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7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33">
            <a:extLst>
              <a:ext uri="{FF2B5EF4-FFF2-40B4-BE49-F238E27FC236}">
                <a16:creationId xmlns:a16="http://schemas.microsoft.com/office/drawing/2014/main" xmlns="" id="{AE6C771C-B9B9-A880-4ACD-3999EE9FD772}"/>
              </a:ext>
            </a:extLst>
          </p:cNvPr>
          <p:cNvGrpSpPr>
            <a:grpSpLocks/>
          </p:cNvGrpSpPr>
          <p:nvPr/>
        </p:nvGrpSpPr>
        <p:grpSpPr bwMode="auto">
          <a:xfrm>
            <a:off x="4867275" y="4114800"/>
            <a:ext cx="1328738" cy="1028700"/>
            <a:chOff x="4320" y="2928"/>
            <a:chExt cx="1104" cy="1104"/>
          </a:xfrm>
        </p:grpSpPr>
        <p:sp>
          <p:nvSpPr>
            <p:cNvPr id="4130" name="AutoShape 34">
              <a:extLst>
                <a:ext uri="{FF2B5EF4-FFF2-40B4-BE49-F238E27FC236}">
                  <a16:creationId xmlns:a16="http://schemas.microsoft.com/office/drawing/2014/main" xmlns="" id="{FA65D3B6-B0A8-508D-4BBC-27B7DDC25A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8376" tIns="39188" rIns="78376" bIns="39188" anchor="ctr"/>
            <a:lstStyle>
              <a:lvl1pPr defTabSz="1254125" eaLnBrk="0" hangingPunct="0"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54125" eaLnBrk="0" hangingPunct="0"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54125" eaLnBrk="0" hangingPunct="0"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54125" eaLnBrk="0" hangingPunct="0"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54125" eaLnBrk="0" hangingPunct="0"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54125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54125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54125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54125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783797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5125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0496" name="WordArt 35">
              <a:extLst>
                <a:ext uri="{FF2B5EF4-FFF2-40B4-BE49-F238E27FC236}">
                  <a16:creationId xmlns:a16="http://schemas.microsoft.com/office/drawing/2014/main" xmlns="" id="{04BE1235-E564-968D-DBEE-F1416BE26174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SG" sz="175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SG" sz="175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175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SG" sz="175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xmlns="" id="{07FA9FF3-40A0-EC30-DC61-2D1FB8845A9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62550" y="4343400"/>
            <a:ext cx="64651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SG" sz="225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xmlns="" id="{3CAB6688-E835-22D7-BCE3-11D55643849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0410" y="4343400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SG" sz="225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xmlns="" id="{031DB7A9-8A27-0D20-1BEC-E6996411378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0410" y="4357687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SG" sz="225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xmlns="" id="{68473320-D572-B84F-C1EC-87ECA8184D0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0410" y="4343400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SG" sz="225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xmlns="" id="{20D35C1E-C556-CC55-5474-C9365C1E941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0410" y="4343400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SG" sz="225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xmlns="" id="{177A534C-2C09-5C32-CBA0-4D52FE85AC7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62550" y="4343400"/>
            <a:ext cx="64651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SG" sz="225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xmlns="" id="{AC403A5A-F7CE-353D-8AE2-856E3D4A419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0410" y="4343400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SG" sz="225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xmlns="" id="{83465D94-B867-0614-AF80-3A4AF650661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0410" y="4343400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SG" sz="225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xmlns="" id="{83C450E6-4033-A43E-493B-469B603C5BF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236369" y="4343400"/>
            <a:ext cx="64651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SG" sz="225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xmlns="" id="{46BA51C0-F816-4A04-05BB-F73A0A00CF6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254229" y="4357687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SG" sz="225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xmlns="" id="{1B308C8E-C8B7-05AB-C0A7-7DAF2D16B55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0410" y="4357687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SG" sz="225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7079D66-DFB0-9EA6-B7D7-30A8D0268EF2}"/>
              </a:ext>
            </a:extLst>
          </p:cNvPr>
          <p:cNvSpPr txBox="1"/>
          <p:nvPr/>
        </p:nvSpPr>
        <p:spPr>
          <a:xfrm>
            <a:off x="2350994" y="2146439"/>
            <a:ext cx="602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SG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6250CCB-7E16-8B3E-F103-B3114BBCCEA1}"/>
              </a:ext>
            </a:extLst>
          </p:cNvPr>
          <p:cNvSpPr txBox="1"/>
          <p:nvPr/>
        </p:nvSpPr>
        <p:spPr>
          <a:xfrm>
            <a:off x="2346190" y="2753754"/>
            <a:ext cx="602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SG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A5836D21-18DA-F1DC-32C0-ECF7FAC5D559}"/>
              </a:ext>
            </a:extLst>
          </p:cNvPr>
          <p:cNvSpPr/>
          <p:nvPr/>
        </p:nvSpPr>
        <p:spPr>
          <a:xfrm>
            <a:off x="1973638" y="1958217"/>
            <a:ext cx="813665" cy="73525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SG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12">
            <a:extLst>
              <a:ext uri="{FF2B5EF4-FFF2-40B4-BE49-F238E27FC236}">
                <a16:creationId xmlns:a16="http://schemas.microsoft.com/office/drawing/2014/main" xmlns="" id="{E07D37EE-BC3F-37FE-3DD3-88190B26F25C}"/>
              </a:ext>
            </a:extLst>
          </p:cNvPr>
          <p:cNvSpPr/>
          <p:nvPr/>
        </p:nvSpPr>
        <p:spPr>
          <a:xfrm>
            <a:off x="393124" y="287692"/>
            <a:ext cx="2573338" cy="714375"/>
          </a:xfrm>
          <a:prstGeom prst="roundRect">
            <a:avLst/>
          </a:prstGeom>
          <a:solidFill>
            <a:srgbClr val="70AD4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altLang="en-US" sz="2800" b="1" kern="0">
                <a:solidFill>
                  <a:prstClr val="white"/>
                </a:solidFill>
                <a:latin typeface="Times New Roman" panose="02020603050405020304" pitchFamily="18" charset="0"/>
              </a:rPr>
              <a:t>1. Khởi động</a:t>
            </a:r>
            <a:endParaRPr lang="en-US" altLang="en-US" sz="2800" b="1" ker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xmlns="" id="{F76859F3-7DF0-506F-B23A-49C83F21E4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8345" y="423516"/>
            <a:ext cx="6367572" cy="749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Trò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chơi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Chọn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án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đúng</a:t>
            </a:r>
            <a:endParaRPr lang="en-US" alt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xmlns="" id="{57AB2BEE-C482-17D6-D439-126223E472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7034" y="1083083"/>
            <a:ext cx="3420538" cy="613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dài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?</a:t>
            </a:r>
            <a:endParaRPr lang="en-US" alt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141BDDA2-6180-B828-F3FF-37D0CC2DC12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0" t="64872" r="50139"/>
          <a:stretch/>
        </p:blipFill>
        <p:spPr>
          <a:xfrm>
            <a:off x="2787303" y="1952674"/>
            <a:ext cx="3688773" cy="1381991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C08D343E-3257-C40C-C406-A6D75944695F}"/>
              </a:ext>
            </a:extLst>
          </p:cNvPr>
          <p:cNvCxnSpPr/>
          <p:nvPr/>
        </p:nvCxnSpPr>
        <p:spPr>
          <a:xfrm>
            <a:off x="2977095" y="1832106"/>
            <a:ext cx="0" cy="158207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598616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0"/>
                            </p:stCondLst>
                            <p:childTnLst>
                              <p:par>
                                <p:cTn id="7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500"/>
                            </p:stCondLst>
                            <p:childTnLst>
                              <p:par>
                                <p:cTn id="7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000"/>
                            </p:stCondLst>
                            <p:childTnLst>
                              <p:par>
                                <p:cTn id="8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500"/>
                            </p:stCondLst>
                            <p:childTnLst>
                              <p:par>
                                <p:cTn id="8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000"/>
                            </p:stCondLst>
                            <p:childTnLst>
                              <p:par>
                                <p:cTn id="9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500"/>
                            </p:stCondLst>
                            <p:childTnLst>
                              <p:par>
                                <p:cTn id="10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9000"/>
                            </p:stCondLst>
                            <p:childTnLst>
                              <p:par>
                                <p:cTn id="1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9500"/>
                            </p:stCondLst>
                            <p:childTnLst>
                              <p:par>
                                <p:cTn id="11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 animBg="1"/>
      <p:bldP spid="22" grpId="0" animBg="1"/>
      <p:bldP spid="23" grpId="0" build="p"/>
      <p:bldP spid="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33">
            <a:extLst>
              <a:ext uri="{FF2B5EF4-FFF2-40B4-BE49-F238E27FC236}">
                <a16:creationId xmlns:a16="http://schemas.microsoft.com/office/drawing/2014/main" xmlns="" id="{AE6C771C-B9B9-A880-4ACD-3999EE9FD772}"/>
              </a:ext>
            </a:extLst>
          </p:cNvPr>
          <p:cNvGrpSpPr>
            <a:grpSpLocks/>
          </p:cNvGrpSpPr>
          <p:nvPr/>
        </p:nvGrpSpPr>
        <p:grpSpPr bwMode="auto">
          <a:xfrm>
            <a:off x="4867275" y="4114800"/>
            <a:ext cx="1328738" cy="1028700"/>
            <a:chOff x="4320" y="2928"/>
            <a:chExt cx="1104" cy="1104"/>
          </a:xfrm>
        </p:grpSpPr>
        <p:sp>
          <p:nvSpPr>
            <p:cNvPr id="4130" name="AutoShape 34">
              <a:extLst>
                <a:ext uri="{FF2B5EF4-FFF2-40B4-BE49-F238E27FC236}">
                  <a16:creationId xmlns:a16="http://schemas.microsoft.com/office/drawing/2014/main" xmlns="" id="{FA65D3B6-B0A8-508D-4BBC-27B7DDC25A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8376" tIns="39188" rIns="78376" bIns="39188" anchor="ctr"/>
            <a:lstStyle>
              <a:lvl1pPr defTabSz="1254125" eaLnBrk="0" hangingPunct="0"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54125" eaLnBrk="0" hangingPunct="0"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54125" eaLnBrk="0" hangingPunct="0"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54125" eaLnBrk="0" hangingPunct="0"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54125" eaLnBrk="0" hangingPunct="0"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54125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54125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54125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54125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78379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5125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itchFamily="34" charset="0"/>
                <a:ea typeface="+mn-ea"/>
                <a:cs typeface="+mn-cs"/>
              </a:endParaRPr>
            </a:p>
          </p:txBody>
        </p:sp>
        <p:sp>
          <p:nvSpPr>
            <p:cNvPr id="20496" name="WordArt 35">
              <a:extLst>
                <a:ext uri="{FF2B5EF4-FFF2-40B4-BE49-F238E27FC236}">
                  <a16:creationId xmlns:a16="http://schemas.microsoft.com/office/drawing/2014/main" xmlns="" id="{04BE1235-E564-968D-DBEE-F1416BE26174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75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Hết</a:t>
              </a:r>
              <a:r>
                <a:rPr kumimoji="0" lang="en-SG" sz="175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SG" sz="175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giờ</a:t>
              </a:r>
              <a:endParaRPr kumimoji="0" lang="en-SG" sz="175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xmlns="" id="{07FA9FF3-40A0-EC30-DC61-2D1FB8845A9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62550" y="4343400"/>
            <a:ext cx="64651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xmlns="" id="{3CAB6688-E835-22D7-BCE3-11D55643849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0410" y="4343400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xmlns="" id="{031DB7A9-8A27-0D20-1BEC-E6996411378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0410" y="4357687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xmlns="" id="{68473320-D572-B84F-C1EC-87ECA8184D0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0410" y="4343400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xmlns="" id="{20D35C1E-C556-CC55-5474-C9365C1E941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0410" y="4343400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xmlns="" id="{177A534C-2C09-5C32-CBA0-4D52FE85AC7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62550" y="4343400"/>
            <a:ext cx="64651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xmlns="" id="{AC403A5A-F7CE-353D-8AE2-856E3D4A419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0410" y="4343400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xmlns="" id="{83465D94-B867-0614-AF80-3A4AF650661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0410" y="4343400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xmlns="" id="{83C450E6-4033-A43E-493B-469B603C5BF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236369" y="4343400"/>
            <a:ext cx="64651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xmlns="" id="{46BA51C0-F816-4A04-05BB-F73A0A00CF6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254229" y="4357687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xmlns="" id="{1B308C8E-C8B7-05AB-C0A7-7DAF2D16B55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0410" y="4357687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10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7079D66-DFB0-9EA6-B7D7-30A8D0268EF2}"/>
              </a:ext>
            </a:extLst>
          </p:cNvPr>
          <p:cNvSpPr txBox="1"/>
          <p:nvPr/>
        </p:nvSpPr>
        <p:spPr>
          <a:xfrm>
            <a:off x="2350994" y="2146439"/>
            <a:ext cx="602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endParaRPr kumimoji="0" lang="en-SG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6250CCB-7E16-8B3E-F103-B3114BBCCEA1}"/>
              </a:ext>
            </a:extLst>
          </p:cNvPr>
          <p:cNvSpPr txBox="1"/>
          <p:nvPr/>
        </p:nvSpPr>
        <p:spPr>
          <a:xfrm>
            <a:off x="2346190" y="2688439"/>
            <a:ext cx="602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endParaRPr kumimoji="0" lang="en-SG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A5836D21-18DA-F1DC-32C0-ECF7FAC5D559}"/>
              </a:ext>
            </a:extLst>
          </p:cNvPr>
          <p:cNvSpPr/>
          <p:nvPr/>
        </p:nvSpPr>
        <p:spPr>
          <a:xfrm>
            <a:off x="2037482" y="2669659"/>
            <a:ext cx="813665" cy="73525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kumimoji="0" lang="en-SG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ounded Rectangle 12">
            <a:extLst>
              <a:ext uri="{FF2B5EF4-FFF2-40B4-BE49-F238E27FC236}">
                <a16:creationId xmlns:a16="http://schemas.microsoft.com/office/drawing/2014/main" xmlns="" id="{E07D37EE-BC3F-37FE-3DD3-88190B26F25C}"/>
              </a:ext>
            </a:extLst>
          </p:cNvPr>
          <p:cNvSpPr/>
          <p:nvPr/>
        </p:nvSpPr>
        <p:spPr>
          <a:xfrm>
            <a:off x="393124" y="287692"/>
            <a:ext cx="2573338" cy="714375"/>
          </a:xfrm>
          <a:prstGeom prst="roundRect">
            <a:avLst/>
          </a:prstGeom>
          <a:solidFill>
            <a:srgbClr val="70AD4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1. Khởi động</a:t>
            </a:r>
            <a:endParaRPr kumimoji="0" lang="en-US" altLang="en-US" sz="2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xmlns="" id="{F76859F3-7DF0-506F-B23A-49C83F21E4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8345" y="423516"/>
            <a:ext cx="6367572" cy="749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Trò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chơi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Chọn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đáp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án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đúng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xmlns="" id="{57AB2BEE-C482-17D6-D439-126223E472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7033" y="1083083"/>
            <a:ext cx="4177195" cy="534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Vật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nào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en-US" sz="3200" b="1" noProof="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ngắn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hơn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?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5608ED6-91BC-AA95-FA2A-5C1AFE9DEE0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12"/>
          <a:stretch/>
        </p:blipFill>
        <p:spPr>
          <a:xfrm>
            <a:off x="2851147" y="2188518"/>
            <a:ext cx="3966097" cy="134123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5284DB28-B222-167F-D891-2233C811BB0F}"/>
              </a:ext>
            </a:extLst>
          </p:cNvPr>
          <p:cNvCxnSpPr/>
          <p:nvPr/>
        </p:nvCxnSpPr>
        <p:spPr>
          <a:xfrm>
            <a:off x="2966462" y="1959430"/>
            <a:ext cx="0" cy="1422048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54104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00"/>
                            </p:stCondLst>
                            <p:childTnLst>
                              <p:par>
                                <p:cTn id="6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500"/>
                            </p:stCondLst>
                            <p:childTnLst>
                              <p:par>
                                <p:cTn id="9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000"/>
                            </p:stCondLst>
                            <p:childTnLst>
                              <p:par>
                                <p:cTn id="9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8500"/>
                            </p:stCondLst>
                            <p:childTnLst>
                              <p:par>
                                <p:cTn id="10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500"/>
                            </p:stCondLst>
                            <p:childTnLst>
                              <p:par>
                                <p:cTn id="11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 animBg="1"/>
      <p:bldP spid="22" grpId="0" animBg="1"/>
      <p:bldP spid="23" grpId="0" build="p"/>
      <p:bldP spid="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33">
            <a:extLst>
              <a:ext uri="{FF2B5EF4-FFF2-40B4-BE49-F238E27FC236}">
                <a16:creationId xmlns:a16="http://schemas.microsoft.com/office/drawing/2014/main" xmlns="" id="{AE6C771C-B9B9-A880-4ACD-3999EE9FD772}"/>
              </a:ext>
            </a:extLst>
          </p:cNvPr>
          <p:cNvGrpSpPr>
            <a:grpSpLocks/>
          </p:cNvGrpSpPr>
          <p:nvPr/>
        </p:nvGrpSpPr>
        <p:grpSpPr bwMode="auto">
          <a:xfrm>
            <a:off x="4867275" y="4114800"/>
            <a:ext cx="1328738" cy="1028700"/>
            <a:chOff x="4320" y="2928"/>
            <a:chExt cx="1104" cy="1104"/>
          </a:xfrm>
        </p:grpSpPr>
        <p:sp>
          <p:nvSpPr>
            <p:cNvPr id="4130" name="AutoShape 34">
              <a:extLst>
                <a:ext uri="{FF2B5EF4-FFF2-40B4-BE49-F238E27FC236}">
                  <a16:creationId xmlns:a16="http://schemas.microsoft.com/office/drawing/2014/main" xmlns="" id="{FA65D3B6-B0A8-508D-4BBC-27B7DDC25A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8376" tIns="39188" rIns="78376" bIns="39188" anchor="ctr"/>
            <a:lstStyle>
              <a:lvl1pPr defTabSz="1254125" eaLnBrk="0" hangingPunct="0"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54125" eaLnBrk="0" hangingPunct="0"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54125" eaLnBrk="0" hangingPunct="0"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54125" eaLnBrk="0" hangingPunct="0"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54125" eaLnBrk="0" hangingPunct="0"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54125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54125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54125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54125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78379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5125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itchFamily="34" charset="0"/>
                <a:ea typeface="+mn-ea"/>
                <a:cs typeface="+mn-cs"/>
              </a:endParaRPr>
            </a:p>
          </p:txBody>
        </p:sp>
        <p:sp>
          <p:nvSpPr>
            <p:cNvPr id="20496" name="WordArt 35">
              <a:extLst>
                <a:ext uri="{FF2B5EF4-FFF2-40B4-BE49-F238E27FC236}">
                  <a16:creationId xmlns:a16="http://schemas.microsoft.com/office/drawing/2014/main" xmlns="" id="{04BE1235-E564-968D-DBEE-F1416BE26174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75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Hết</a:t>
              </a:r>
              <a:r>
                <a:rPr kumimoji="0" lang="en-SG" sz="175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SG" sz="175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giờ</a:t>
              </a:r>
              <a:endParaRPr kumimoji="0" lang="en-SG" sz="175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xmlns="" id="{07FA9FF3-40A0-EC30-DC61-2D1FB8845A9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62550" y="4343400"/>
            <a:ext cx="64651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xmlns="" id="{3CAB6688-E835-22D7-BCE3-11D55643849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0410" y="4343400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xmlns="" id="{031DB7A9-8A27-0D20-1BEC-E6996411378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0410" y="4357687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xmlns="" id="{68473320-D572-B84F-C1EC-87ECA8184D0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0410" y="4343400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xmlns="" id="{20D35C1E-C556-CC55-5474-C9365C1E941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0410" y="4343400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xmlns="" id="{177A534C-2C09-5C32-CBA0-4D52FE85AC7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62550" y="4343400"/>
            <a:ext cx="64651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xmlns="" id="{AC403A5A-F7CE-353D-8AE2-856E3D4A419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0410" y="4343400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xmlns="" id="{83465D94-B867-0614-AF80-3A4AF650661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0410" y="4343400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xmlns="" id="{83C450E6-4033-A43E-493B-469B603C5BF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236369" y="4343400"/>
            <a:ext cx="64651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xmlns="" id="{46BA51C0-F816-4A04-05BB-F73A0A00CF6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254229" y="4357687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xmlns="" id="{1B308C8E-C8B7-05AB-C0A7-7DAF2D16B55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0410" y="4357687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10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7079D66-DFB0-9EA6-B7D7-30A8D0268EF2}"/>
              </a:ext>
            </a:extLst>
          </p:cNvPr>
          <p:cNvSpPr txBox="1"/>
          <p:nvPr/>
        </p:nvSpPr>
        <p:spPr>
          <a:xfrm>
            <a:off x="2795136" y="2146439"/>
            <a:ext cx="602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endParaRPr kumimoji="0" lang="en-SG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6250CCB-7E16-8B3E-F103-B3114BBCCEA1}"/>
              </a:ext>
            </a:extLst>
          </p:cNvPr>
          <p:cNvSpPr txBox="1"/>
          <p:nvPr/>
        </p:nvSpPr>
        <p:spPr>
          <a:xfrm>
            <a:off x="2790332" y="2858258"/>
            <a:ext cx="602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endParaRPr kumimoji="0" lang="en-SG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A5836D21-18DA-F1DC-32C0-ECF7FAC5D559}"/>
              </a:ext>
            </a:extLst>
          </p:cNvPr>
          <p:cNvSpPr/>
          <p:nvPr/>
        </p:nvSpPr>
        <p:spPr>
          <a:xfrm>
            <a:off x="2409625" y="2045505"/>
            <a:ext cx="813665" cy="73525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kumimoji="0" lang="en-SG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ounded Rectangle 12">
            <a:extLst>
              <a:ext uri="{FF2B5EF4-FFF2-40B4-BE49-F238E27FC236}">
                <a16:creationId xmlns:a16="http://schemas.microsoft.com/office/drawing/2014/main" xmlns="" id="{E07D37EE-BC3F-37FE-3DD3-88190B26F25C}"/>
              </a:ext>
            </a:extLst>
          </p:cNvPr>
          <p:cNvSpPr/>
          <p:nvPr/>
        </p:nvSpPr>
        <p:spPr>
          <a:xfrm>
            <a:off x="393124" y="287692"/>
            <a:ext cx="2573338" cy="714375"/>
          </a:xfrm>
          <a:prstGeom prst="roundRect">
            <a:avLst/>
          </a:prstGeom>
          <a:solidFill>
            <a:srgbClr val="70AD4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1. Khởi động</a:t>
            </a:r>
            <a:endParaRPr kumimoji="0" lang="en-US" alt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xmlns="" id="{F76859F3-7DF0-506F-B23A-49C83F21E4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8345" y="423516"/>
            <a:ext cx="6367572" cy="749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Trò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chơi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Chọn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đáp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án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đúng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xmlns="" id="{57AB2BEE-C482-17D6-D439-126223E472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7033" y="1083083"/>
            <a:ext cx="4177195" cy="534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Vật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nào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ngắn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hơn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?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EBD5464-40A4-B629-56FA-8DCD196497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1640" y="1951630"/>
            <a:ext cx="2523963" cy="1658256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4BDED45A-C31B-D155-BAFD-C4522B873F6A}"/>
              </a:ext>
            </a:extLst>
          </p:cNvPr>
          <p:cNvCxnSpPr/>
          <p:nvPr/>
        </p:nvCxnSpPr>
        <p:spPr>
          <a:xfrm>
            <a:off x="3409406" y="1951630"/>
            <a:ext cx="0" cy="1452239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89735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00"/>
                            </p:stCondLst>
                            <p:childTnLst>
                              <p:par>
                                <p:cTn id="6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500"/>
                            </p:stCondLst>
                            <p:childTnLst>
                              <p:par>
                                <p:cTn id="9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000"/>
                            </p:stCondLst>
                            <p:childTnLst>
                              <p:par>
                                <p:cTn id="9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8500"/>
                            </p:stCondLst>
                            <p:childTnLst>
                              <p:par>
                                <p:cTn id="10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500"/>
                            </p:stCondLst>
                            <p:childTnLst>
                              <p:par>
                                <p:cTn id="11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 animBg="1"/>
      <p:bldP spid="22" grpId="0" animBg="1"/>
      <p:bldP spid="23" grpId="0" build="p"/>
      <p:bldP spid="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12772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8450"/>
            <a:ext cx="9144000" cy="230505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589935" y="309715"/>
            <a:ext cx="8042789" cy="3121743"/>
            <a:chOff x="3664037" y="2863346"/>
            <a:chExt cx="3379053" cy="3415681"/>
          </a:xfrm>
        </p:grpSpPr>
        <p:sp>
          <p:nvSpPr>
            <p:cNvPr id="7" name="椭圆 6"/>
            <p:cNvSpPr/>
            <p:nvPr/>
          </p:nvSpPr>
          <p:spPr>
            <a:xfrm>
              <a:off x="3664037" y="2863346"/>
              <a:ext cx="3379053" cy="3415681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897344" y="3025152"/>
              <a:ext cx="3125091" cy="23236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6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zh-CN" sz="6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</a:t>
              </a:r>
              <a:endParaRPr lang="en-US" altLang="zh-CN" sz="6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vi-VN" altLang="zh-CN" sz="6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Cao hơn , thấp </a:t>
              </a:r>
              <a:r>
                <a:rPr lang="vi-VN" altLang="zh-CN" sz="6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endParaRPr lang="zh-CN" alt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2162647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5" t="22596" r="60943" b="71788"/>
          <a:stretch/>
        </p:blipFill>
        <p:spPr>
          <a:xfrm>
            <a:off x="342900" y="48854"/>
            <a:ext cx="3022600" cy="1062191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84FD2EDE-86A1-4722-AEE5-1608A0E2D43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" t="12821" r="36713" b="4715"/>
          <a:stretch/>
        </p:blipFill>
        <p:spPr>
          <a:xfrm>
            <a:off x="1638543" y="1037541"/>
            <a:ext cx="6525741" cy="3887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8162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3">
            <a:extLst>
              <a:ext uri="{FF2B5EF4-FFF2-40B4-BE49-F238E27FC236}">
                <a16:creationId xmlns:a16="http://schemas.microsoft.com/office/drawing/2014/main" xmlns="" id="{0B1176BE-E391-876B-AD8C-339ACAC3F7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" t="24290" r="67161" b="3962"/>
          <a:stretch/>
        </p:blipFill>
        <p:spPr>
          <a:xfrm>
            <a:off x="3605348" y="104503"/>
            <a:ext cx="3474721" cy="349756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" name="Rounded Rectangle 12">
            <a:extLst>
              <a:ext uri="{FF2B5EF4-FFF2-40B4-BE49-F238E27FC236}">
                <a16:creationId xmlns:a16="http://schemas.microsoft.com/office/drawing/2014/main" xmlns="" id="{AE257F1E-1C45-B29D-C9F8-0D9AEDB1AF0E}"/>
              </a:ext>
            </a:extLst>
          </p:cNvPr>
          <p:cNvSpPr/>
          <p:nvPr/>
        </p:nvSpPr>
        <p:spPr>
          <a:xfrm>
            <a:off x="393124" y="39495"/>
            <a:ext cx="2573338" cy="714375"/>
          </a:xfrm>
          <a:prstGeom prst="roundRect">
            <a:avLst/>
          </a:prstGeom>
          <a:solidFill>
            <a:srgbClr val="70AD4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1. Kh</a:t>
            </a:r>
            <a:r>
              <a:rPr lang="en-US" altLang="en-US" sz="2800" b="1" kern="0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ám</a:t>
            </a:r>
            <a:r>
              <a:rPr lang="en-US" altLang="en-US" sz="2800" b="1" kern="0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phá</a:t>
            </a:r>
            <a:r>
              <a:rPr lang="en-US" altLang="en-US" sz="2800" b="1" kern="0" dirty="0">
                <a:solidFill>
                  <a:prstClr val="white"/>
                </a:solidFill>
                <a:latin typeface="Times New Roman" panose="02020603050405020304" pitchFamily="18" charset="0"/>
              </a:rPr>
              <a:t>:</a:t>
            </a:r>
            <a:endParaRPr kumimoji="0" lang="en-US" alt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Hình ảnh 3">
            <a:extLst>
              <a:ext uri="{FF2B5EF4-FFF2-40B4-BE49-F238E27FC236}">
                <a16:creationId xmlns:a16="http://schemas.microsoft.com/office/drawing/2014/main" xmlns="" id="{BB6286C3-AB7F-F12D-922C-9241822B51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09" t="12613" r="1876" b="69168"/>
          <a:stretch/>
        </p:blipFill>
        <p:spPr>
          <a:xfrm>
            <a:off x="3396339" y="3978696"/>
            <a:ext cx="3958044" cy="98519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609194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2">
            <a:extLst>
              <a:ext uri="{FF2B5EF4-FFF2-40B4-BE49-F238E27FC236}">
                <a16:creationId xmlns:a16="http://schemas.microsoft.com/office/drawing/2014/main" xmlns="" id="{40D3914E-959E-759F-7382-DF81FF2D9F9A}"/>
              </a:ext>
            </a:extLst>
          </p:cNvPr>
          <p:cNvSpPr/>
          <p:nvPr/>
        </p:nvSpPr>
        <p:spPr>
          <a:xfrm>
            <a:off x="157990" y="26432"/>
            <a:ext cx="2573338" cy="714375"/>
          </a:xfrm>
          <a:prstGeom prst="roundRect">
            <a:avLst/>
          </a:prstGeom>
          <a:solidFill>
            <a:srgbClr val="70AD4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1. Kh</a:t>
            </a:r>
            <a:r>
              <a:rPr lang="en-US" altLang="en-US" sz="2800" b="1" kern="0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ám</a:t>
            </a:r>
            <a:r>
              <a:rPr lang="en-US" altLang="en-US" sz="2800" b="1" kern="0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phá</a:t>
            </a:r>
            <a:r>
              <a:rPr lang="en-US" altLang="en-US" sz="2800" b="1" kern="0" dirty="0">
                <a:solidFill>
                  <a:prstClr val="white"/>
                </a:solidFill>
                <a:latin typeface="Times New Roman" panose="02020603050405020304" pitchFamily="18" charset="0"/>
              </a:rPr>
              <a:t>:</a:t>
            </a:r>
            <a:endParaRPr kumimoji="0" lang="en-US" alt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F472E88-0A1C-E9A8-A39D-F3F4141A70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13"/>
          <a:stretch/>
        </p:blipFill>
        <p:spPr>
          <a:xfrm>
            <a:off x="3237291" y="130625"/>
            <a:ext cx="4522046" cy="341919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6555740-990E-C60E-D819-2E462C7AA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9339" y="3853544"/>
            <a:ext cx="4119232" cy="108761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172498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F6A7AE2-1656-B0C7-FA56-508F9D2B52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86" t="33409" r="46429" b="9022"/>
          <a:stretch/>
        </p:blipFill>
        <p:spPr>
          <a:xfrm>
            <a:off x="3043646" y="78684"/>
            <a:ext cx="5626863" cy="350462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" name="Rounded Rectangle 12">
            <a:extLst>
              <a:ext uri="{FF2B5EF4-FFF2-40B4-BE49-F238E27FC236}">
                <a16:creationId xmlns:a16="http://schemas.microsoft.com/office/drawing/2014/main" xmlns="" id="{4F8811AB-11CA-853C-3425-7FAFC3A1A4DE}"/>
              </a:ext>
            </a:extLst>
          </p:cNvPr>
          <p:cNvSpPr/>
          <p:nvPr/>
        </p:nvSpPr>
        <p:spPr>
          <a:xfrm>
            <a:off x="157990" y="26432"/>
            <a:ext cx="2573338" cy="714375"/>
          </a:xfrm>
          <a:prstGeom prst="roundRect">
            <a:avLst/>
          </a:prstGeom>
          <a:solidFill>
            <a:srgbClr val="70AD4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1. Kh</a:t>
            </a:r>
            <a:r>
              <a:rPr lang="en-US" altLang="en-US" sz="2800" b="1" kern="0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ám</a:t>
            </a:r>
            <a:r>
              <a:rPr lang="en-US" altLang="en-US" sz="2800" b="1" kern="0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phá</a:t>
            </a:r>
            <a:r>
              <a:rPr lang="en-US" altLang="en-US" sz="2800" b="1" kern="0" dirty="0">
                <a:solidFill>
                  <a:prstClr val="white"/>
                </a:solidFill>
                <a:latin typeface="Times New Roman" panose="02020603050405020304" pitchFamily="18" charset="0"/>
              </a:rPr>
              <a:t>:</a:t>
            </a:r>
            <a:endParaRPr kumimoji="0" lang="en-US" alt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E2F6462-3172-8379-213B-04A5200B0E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9130" y="3840481"/>
            <a:ext cx="4142485" cy="1004238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79345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2">
            <a:extLst>
              <a:ext uri="{FF2B5EF4-FFF2-40B4-BE49-F238E27FC236}">
                <a16:creationId xmlns:a16="http://schemas.microsoft.com/office/drawing/2014/main" xmlns="" id="{409E9CEB-14CB-7C8C-F0EB-634FF81E8A07}"/>
              </a:ext>
            </a:extLst>
          </p:cNvPr>
          <p:cNvSpPr/>
          <p:nvPr/>
        </p:nvSpPr>
        <p:spPr>
          <a:xfrm>
            <a:off x="157990" y="26432"/>
            <a:ext cx="2573338" cy="714375"/>
          </a:xfrm>
          <a:prstGeom prst="roundRect">
            <a:avLst/>
          </a:prstGeom>
          <a:solidFill>
            <a:srgbClr val="70AD4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1. Kh</a:t>
            </a:r>
            <a:r>
              <a:rPr lang="en-US" altLang="en-US" sz="2800" b="1" kern="0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ám</a:t>
            </a:r>
            <a:r>
              <a:rPr lang="en-US" altLang="en-US" sz="2800" b="1" kern="0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phá</a:t>
            </a:r>
            <a:r>
              <a:rPr lang="en-US" altLang="en-US" sz="2800" b="1" kern="0" dirty="0">
                <a:solidFill>
                  <a:prstClr val="white"/>
                </a:solidFill>
                <a:latin typeface="Times New Roman" panose="02020603050405020304" pitchFamily="18" charset="0"/>
              </a:rPr>
              <a:t>:</a:t>
            </a:r>
            <a:endParaRPr kumimoji="0" lang="en-US" alt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462AFC7-4619-7FAC-A1B7-1AF100A1F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1327" y="352693"/>
            <a:ext cx="6373625" cy="31331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85F527C-B804-76BA-5CD8-845333720A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6551" y="3762103"/>
            <a:ext cx="3852106" cy="114473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95915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8450"/>
            <a:ext cx="9144000" cy="230505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7408" y="673100"/>
            <a:ext cx="8369183" cy="3911600"/>
            <a:chOff x="3875607" y="1980579"/>
            <a:chExt cx="2757457" cy="4538762"/>
          </a:xfrm>
        </p:grpSpPr>
        <p:sp>
          <p:nvSpPr>
            <p:cNvPr id="7" name="椭圆 6"/>
            <p:cNvSpPr/>
            <p:nvPr/>
          </p:nvSpPr>
          <p:spPr>
            <a:xfrm>
              <a:off x="4012795" y="1980579"/>
              <a:ext cx="2509635" cy="3940499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875607" y="2800296"/>
              <a:ext cx="2757457" cy="3719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 </a:t>
              </a:r>
              <a:r>
                <a:rPr lang="vi-VN" altLang="zh-CN" sz="66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altLang="zh-CN" sz="6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altLang="zh-CN" sz="4800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DÀI HƠN, NGẮN HƠN</a:t>
              </a:r>
              <a:endParaRPr lang="zh-CN" alt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7822686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2">
            <a:extLst>
              <a:ext uri="{FF2B5EF4-FFF2-40B4-BE49-F238E27FC236}">
                <a16:creationId xmlns:a16="http://schemas.microsoft.com/office/drawing/2014/main" xmlns="" id="{68FB14A9-36E2-1637-2B1A-0912841022DC}"/>
              </a:ext>
            </a:extLst>
          </p:cNvPr>
          <p:cNvSpPr/>
          <p:nvPr/>
        </p:nvSpPr>
        <p:spPr>
          <a:xfrm>
            <a:off x="157990" y="26432"/>
            <a:ext cx="2573338" cy="714375"/>
          </a:xfrm>
          <a:prstGeom prst="roundRect">
            <a:avLst/>
          </a:prstGeom>
          <a:solidFill>
            <a:srgbClr val="70AD4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1. Kh</a:t>
            </a:r>
            <a:r>
              <a:rPr lang="en-US" altLang="en-US" sz="2800" b="1" kern="0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ám</a:t>
            </a:r>
            <a:r>
              <a:rPr lang="en-US" altLang="en-US" sz="2800" b="1" kern="0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phá</a:t>
            </a:r>
            <a:r>
              <a:rPr lang="en-US" altLang="en-US" sz="2800" b="1" kern="0" dirty="0">
                <a:solidFill>
                  <a:prstClr val="white"/>
                </a:solidFill>
                <a:latin typeface="Times New Roman" panose="02020603050405020304" pitchFamily="18" charset="0"/>
              </a:rPr>
              <a:t>:</a:t>
            </a:r>
            <a:endParaRPr kumimoji="0" lang="en-US" alt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0EB117F-D7FC-8185-4077-AD77D7C6C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8259" y="131470"/>
            <a:ext cx="6425741" cy="31823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C5A2693-EA01-AE8A-0473-1232250B7E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4404" y="3732407"/>
            <a:ext cx="3821468" cy="1054836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83557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2A5C638D-2C9A-47AD-BFBD-C7AF7A4C85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8" b="65004"/>
          <a:stretch/>
        </p:blipFill>
        <p:spPr>
          <a:xfrm>
            <a:off x="171450" y="140587"/>
            <a:ext cx="2851150" cy="1208371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C1160427-1D52-4439-8278-F6C1003626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1916"/>
            <a:ext cx="9144000" cy="379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13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xmlns="" id="{6D147F53-C025-25EC-E0B9-593FC04A0C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336" y="0"/>
            <a:ext cx="4177195" cy="534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Con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cao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hơn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?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8E3A8A8-11E2-9BD7-CB63-9ECC01B96E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073" y="888273"/>
            <a:ext cx="8470124" cy="389502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A221DBC-14A8-DD9E-E2CF-C89B119448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4158" y="1165424"/>
            <a:ext cx="3955076" cy="334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605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xmlns="" id="{C0DB63BD-6C19-B7FD-2882-837D799A1D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336" y="0"/>
            <a:ext cx="4177195" cy="534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Con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cao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hơn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?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C50D11F-45B7-4158-A9C0-610B2C51A9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316" y="901963"/>
            <a:ext cx="8849367" cy="379258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38CA65B-32E9-B96E-2FDA-A841141E0F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7059" y="1345070"/>
            <a:ext cx="4318610" cy="310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148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xmlns="" id="{041E71E6-993C-D1CB-5227-C0A1947338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336" y="0"/>
            <a:ext cx="4177195" cy="534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Con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cao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hơn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?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B6CD02C-C032-2350-E83A-2ADED15FD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306" y="1280160"/>
            <a:ext cx="8623322" cy="304425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28F9485-122E-EC94-4778-1A9A86DCFA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7543" y="1280160"/>
            <a:ext cx="4180113" cy="304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380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xmlns="" id="{63639E81-212B-F8B1-D996-7C75F10BAB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336" y="0"/>
            <a:ext cx="4177195" cy="534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Con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cao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hơn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?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B55C746-2EAB-1125-669C-FDCC473DE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09" y="1293223"/>
            <a:ext cx="8575681" cy="3015081"/>
          </a:xfrm>
          <a:prstGeom prst="rect">
            <a:avLst/>
          </a:prstGeom>
        </p:spPr>
      </p:pic>
      <p:sp>
        <p:nvSpPr>
          <p:cNvPr id="4" name="Hình Bầu dục 12">
            <a:extLst>
              <a:ext uri="{FF2B5EF4-FFF2-40B4-BE49-F238E27FC236}">
                <a16:creationId xmlns:a16="http://schemas.microsoft.com/office/drawing/2014/main" xmlns="" id="{94822635-51C8-C534-8007-B11ABE757516}"/>
              </a:ext>
            </a:extLst>
          </p:cNvPr>
          <p:cNvSpPr/>
          <p:nvPr/>
        </p:nvSpPr>
        <p:spPr>
          <a:xfrm>
            <a:off x="4467496" y="1149530"/>
            <a:ext cx="4344690" cy="301508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>
              <a:ln w="57150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457523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2A5C638D-2C9A-47AD-BFBD-C7AF7A4C85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8" b="65004"/>
          <a:stretch/>
        </p:blipFill>
        <p:spPr>
          <a:xfrm>
            <a:off x="171450" y="140587"/>
            <a:ext cx="2851150" cy="1208371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6140B285-3DC3-40B9-AC0F-A52554FA75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0732"/>
            <a:ext cx="9144000" cy="312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61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xmlns="" id="{2CC394F7-2059-ED96-12E3-7014D3EA10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336" y="0"/>
            <a:ext cx="4177195" cy="534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en-US" sz="3200" b="1" noProof="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Lọ</a:t>
            </a:r>
            <a:r>
              <a:rPr lang="en-US" altLang="en-US" sz="3200" b="1" noProof="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en-US" sz="3200" b="1" noProof="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200" b="1" noProof="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thấp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hơn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?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CCBD4AE-4FE2-44BB-88C1-54CC7EC5B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7276" y="639388"/>
            <a:ext cx="4177195" cy="443664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CBA816B-987F-55A2-1A3F-ABBC1ACDA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8999" y="2760891"/>
            <a:ext cx="1066406" cy="158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028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xmlns="" id="{C41AF2A4-FA0F-8779-8462-9563936E2A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336" y="0"/>
            <a:ext cx="4177195" cy="534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en-US" sz="3200" b="1" noProof="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Lọ</a:t>
            </a:r>
            <a:r>
              <a:rPr lang="en-US" altLang="en-US" sz="3200" b="1" noProof="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en-US" sz="3200" b="1" noProof="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200" b="1" noProof="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thấp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hơn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?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25FE73F-558E-FA59-4435-F17C9C6BB0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70"/>
          <a:stretch/>
        </p:blipFill>
        <p:spPr>
          <a:xfrm>
            <a:off x="2433482" y="809897"/>
            <a:ext cx="4177195" cy="379019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9CF58DA-702F-47CD-4EF1-81BEB031C8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0950" y="1985149"/>
            <a:ext cx="1586224" cy="264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629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xmlns="" id="{E8BC3234-13E9-DA22-2B9F-71E8698E0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336" y="0"/>
            <a:ext cx="4177195" cy="534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en-US" sz="3200" b="1" noProof="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Lọ</a:t>
            </a:r>
            <a:r>
              <a:rPr lang="en-US" altLang="en-US" sz="3200" b="1" noProof="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en-US" sz="3200" b="1" noProof="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200" b="1" noProof="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thấp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hơn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?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5C7E10E-7CA2-245F-9DD0-B626D24020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2700" y="676382"/>
            <a:ext cx="4682727" cy="421639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" name="Hình Bầu dục 9">
            <a:extLst>
              <a:ext uri="{FF2B5EF4-FFF2-40B4-BE49-F238E27FC236}">
                <a16:creationId xmlns:a16="http://schemas.microsoft.com/office/drawing/2014/main" xmlns="" id="{742E655C-6DF9-9E93-0CB3-48E4EB2B1EE4}"/>
              </a:ext>
            </a:extLst>
          </p:cNvPr>
          <p:cNvSpPr/>
          <p:nvPr/>
        </p:nvSpPr>
        <p:spPr>
          <a:xfrm>
            <a:off x="2050870" y="3069771"/>
            <a:ext cx="1149532" cy="1770754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69968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5" t="22596" r="60943" b="71788"/>
          <a:stretch/>
        </p:blipFill>
        <p:spPr>
          <a:xfrm>
            <a:off x="342900" y="48854"/>
            <a:ext cx="3022600" cy="1315907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7A62C4B9-EC74-4279-ACD0-8407E6E3F3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4619"/>
            <a:ext cx="9144000" cy="3156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8645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2A5C638D-2C9A-47AD-BFBD-C7AF7A4C85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8" b="65004"/>
          <a:stretch/>
        </p:blipFill>
        <p:spPr>
          <a:xfrm>
            <a:off x="171450" y="140587"/>
            <a:ext cx="2851150" cy="1208371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40D6FD67-C369-461A-BCA5-9BEF203EC6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684" y="0"/>
            <a:ext cx="6253316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02204" y="6"/>
            <a:ext cx="5525729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3. Tìm cây cao nhất, cây thấp nhất trong mỗi hàng:</a:t>
            </a:r>
          </a:p>
        </p:txBody>
      </p:sp>
    </p:spTree>
    <p:extLst>
      <p:ext uri="{BB962C8B-B14F-4D97-AF65-F5344CB8AC3E}">
        <p14:creationId xmlns:p14="http://schemas.microsoft.com/office/powerpoint/2010/main" val="341440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33">
            <a:extLst>
              <a:ext uri="{FF2B5EF4-FFF2-40B4-BE49-F238E27FC236}">
                <a16:creationId xmlns:a16="http://schemas.microsoft.com/office/drawing/2014/main" xmlns="" id="{AE6C771C-B9B9-A880-4ACD-3999EE9FD772}"/>
              </a:ext>
            </a:extLst>
          </p:cNvPr>
          <p:cNvGrpSpPr>
            <a:grpSpLocks/>
          </p:cNvGrpSpPr>
          <p:nvPr/>
        </p:nvGrpSpPr>
        <p:grpSpPr bwMode="auto">
          <a:xfrm>
            <a:off x="4867275" y="4114800"/>
            <a:ext cx="1328738" cy="1028700"/>
            <a:chOff x="4320" y="2928"/>
            <a:chExt cx="1104" cy="1104"/>
          </a:xfrm>
        </p:grpSpPr>
        <p:sp>
          <p:nvSpPr>
            <p:cNvPr id="4130" name="AutoShape 34">
              <a:extLst>
                <a:ext uri="{FF2B5EF4-FFF2-40B4-BE49-F238E27FC236}">
                  <a16:creationId xmlns:a16="http://schemas.microsoft.com/office/drawing/2014/main" xmlns="" id="{FA65D3B6-B0A8-508D-4BBC-27B7DDC25A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8376" tIns="39188" rIns="78376" bIns="39188" anchor="ctr"/>
            <a:lstStyle>
              <a:lvl1pPr defTabSz="1254125" eaLnBrk="0" hangingPunct="0"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54125" eaLnBrk="0" hangingPunct="0"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54125" eaLnBrk="0" hangingPunct="0"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54125" eaLnBrk="0" hangingPunct="0"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54125" eaLnBrk="0" hangingPunct="0"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54125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54125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54125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54125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78379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5125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itchFamily="34" charset="0"/>
                <a:ea typeface="+mn-ea"/>
                <a:cs typeface="+mn-cs"/>
              </a:endParaRPr>
            </a:p>
          </p:txBody>
        </p:sp>
        <p:sp>
          <p:nvSpPr>
            <p:cNvPr id="20496" name="WordArt 35">
              <a:extLst>
                <a:ext uri="{FF2B5EF4-FFF2-40B4-BE49-F238E27FC236}">
                  <a16:creationId xmlns:a16="http://schemas.microsoft.com/office/drawing/2014/main" xmlns="" id="{04BE1235-E564-968D-DBEE-F1416BE26174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75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Hết</a:t>
              </a:r>
              <a:r>
                <a:rPr kumimoji="0" lang="en-SG" sz="175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SG" sz="175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giờ</a:t>
              </a:r>
              <a:endParaRPr kumimoji="0" lang="en-SG" sz="175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xmlns="" id="{07FA9FF3-40A0-EC30-DC61-2D1FB8845A9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62550" y="4343400"/>
            <a:ext cx="64651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xmlns="" id="{3CAB6688-E835-22D7-BCE3-11D55643849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0410" y="4343400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xmlns="" id="{031DB7A9-8A27-0D20-1BEC-E6996411378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0410" y="4357687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xmlns="" id="{68473320-D572-B84F-C1EC-87ECA8184D0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0410" y="4343400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xmlns="" id="{20D35C1E-C556-CC55-5474-C9365C1E941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0410" y="4343400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xmlns="" id="{177A534C-2C09-5C32-CBA0-4D52FE85AC7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62550" y="4343400"/>
            <a:ext cx="64651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xmlns="" id="{AC403A5A-F7CE-353D-8AE2-856E3D4A419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0410" y="4343400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xmlns="" id="{83465D94-B867-0614-AF80-3A4AF650661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0410" y="4343400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xmlns="" id="{83C450E6-4033-A43E-493B-469B603C5BF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236369" y="4343400"/>
            <a:ext cx="64651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xmlns="" id="{46BA51C0-F816-4A04-05BB-F73A0A00CF6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254229" y="4357687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xmlns="" id="{1B308C8E-C8B7-05AB-C0A7-7DAF2D16B55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0410" y="4357687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10</a:t>
            </a:r>
          </a:p>
        </p:txBody>
      </p:sp>
      <p:pic>
        <p:nvPicPr>
          <p:cNvPr id="4" name="Hình ảnh 2">
            <a:extLst>
              <a:ext uri="{FF2B5EF4-FFF2-40B4-BE49-F238E27FC236}">
                <a16:creationId xmlns:a16="http://schemas.microsoft.com/office/drawing/2014/main" xmlns="" id="{1FF574B1-635A-BA8B-99DA-0C5700A305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753"/>
            <a:ext cx="9144000" cy="379298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xmlns="" id="{B13904DC-A845-D39C-910B-A34DC019A16A}"/>
              </a:ext>
            </a:extLst>
          </p:cNvPr>
          <p:cNvSpPr/>
          <p:nvPr/>
        </p:nvSpPr>
        <p:spPr>
          <a:xfrm>
            <a:off x="7608643" y="3116659"/>
            <a:ext cx="813665" cy="73525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kumimoji="0" lang="en-SG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050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500"/>
                            </p:stCondLst>
                            <p:childTnLst>
                              <p:par>
                                <p:cTn id="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500"/>
                            </p:stCondLst>
                            <p:childTnLst>
                              <p:par>
                                <p:cTn id="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000"/>
                            </p:stCondLst>
                            <p:childTnLst>
                              <p:par>
                                <p:cTn id="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500"/>
                            </p:stCondLst>
                            <p:childTnLst>
                              <p:par>
                                <p:cTn id="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33">
            <a:extLst>
              <a:ext uri="{FF2B5EF4-FFF2-40B4-BE49-F238E27FC236}">
                <a16:creationId xmlns:a16="http://schemas.microsoft.com/office/drawing/2014/main" xmlns="" id="{AE6C771C-B9B9-A880-4ACD-3999EE9FD772}"/>
              </a:ext>
            </a:extLst>
          </p:cNvPr>
          <p:cNvGrpSpPr>
            <a:grpSpLocks/>
          </p:cNvGrpSpPr>
          <p:nvPr/>
        </p:nvGrpSpPr>
        <p:grpSpPr bwMode="auto">
          <a:xfrm>
            <a:off x="4867275" y="4114800"/>
            <a:ext cx="1328738" cy="1028700"/>
            <a:chOff x="4320" y="2928"/>
            <a:chExt cx="1104" cy="1104"/>
          </a:xfrm>
        </p:grpSpPr>
        <p:sp>
          <p:nvSpPr>
            <p:cNvPr id="4130" name="AutoShape 34">
              <a:extLst>
                <a:ext uri="{FF2B5EF4-FFF2-40B4-BE49-F238E27FC236}">
                  <a16:creationId xmlns:a16="http://schemas.microsoft.com/office/drawing/2014/main" xmlns="" id="{FA65D3B6-B0A8-508D-4BBC-27B7DDC25A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8376" tIns="39188" rIns="78376" bIns="39188" anchor="ctr"/>
            <a:lstStyle>
              <a:lvl1pPr defTabSz="1254125" eaLnBrk="0" hangingPunct="0"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54125" eaLnBrk="0" hangingPunct="0"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54125" eaLnBrk="0" hangingPunct="0"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54125" eaLnBrk="0" hangingPunct="0"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54125" eaLnBrk="0" hangingPunct="0"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54125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54125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54125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54125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78379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5125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itchFamily="34" charset="0"/>
                <a:ea typeface="+mn-ea"/>
                <a:cs typeface="+mn-cs"/>
              </a:endParaRPr>
            </a:p>
          </p:txBody>
        </p:sp>
        <p:sp>
          <p:nvSpPr>
            <p:cNvPr id="20496" name="WordArt 35">
              <a:extLst>
                <a:ext uri="{FF2B5EF4-FFF2-40B4-BE49-F238E27FC236}">
                  <a16:creationId xmlns:a16="http://schemas.microsoft.com/office/drawing/2014/main" xmlns="" id="{04BE1235-E564-968D-DBEE-F1416BE26174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75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Hết</a:t>
              </a:r>
              <a:r>
                <a:rPr kumimoji="0" lang="en-SG" sz="175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SG" sz="175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giờ</a:t>
              </a:r>
              <a:endParaRPr kumimoji="0" lang="en-SG" sz="175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xmlns="" id="{07FA9FF3-40A0-EC30-DC61-2D1FB8845A9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62550" y="4343400"/>
            <a:ext cx="64651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xmlns="" id="{3CAB6688-E835-22D7-BCE3-11D55643849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0410" y="4343400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xmlns="" id="{031DB7A9-8A27-0D20-1BEC-E6996411378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0410" y="4357687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xmlns="" id="{68473320-D572-B84F-C1EC-87ECA8184D0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0410" y="4343400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xmlns="" id="{20D35C1E-C556-CC55-5474-C9365C1E941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0410" y="4343400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xmlns="" id="{177A534C-2C09-5C32-CBA0-4D52FE85AC7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62550" y="4343400"/>
            <a:ext cx="64651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xmlns="" id="{AC403A5A-F7CE-353D-8AE2-856E3D4A419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0410" y="4343400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xmlns="" id="{83465D94-B867-0614-AF80-3A4AF650661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0410" y="4343400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xmlns="" id="{83C450E6-4033-A43E-493B-469B603C5BF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236369" y="4343400"/>
            <a:ext cx="64651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xmlns="" id="{46BA51C0-F816-4A04-05BB-F73A0A00CF6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254229" y="4357687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xmlns="" id="{1B308C8E-C8B7-05AB-C0A7-7DAF2D16B55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0410" y="4357687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10</a:t>
            </a:r>
          </a:p>
        </p:txBody>
      </p:sp>
      <p:pic>
        <p:nvPicPr>
          <p:cNvPr id="4" name="Hình ảnh 2">
            <a:extLst>
              <a:ext uri="{FF2B5EF4-FFF2-40B4-BE49-F238E27FC236}">
                <a16:creationId xmlns:a16="http://schemas.microsoft.com/office/drawing/2014/main" xmlns="" id="{1FF574B1-635A-BA8B-99DA-0C5700A305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753"/>
            <a:ext cx="9144000" cy="379298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xmlns="" id="{B13904DC-A845-D39C-910B-A34DC019A16A}"/>
              </a:ext>
            </a:extLst>
          </p:cNvPr>
          <p:cNvSpPr/>
          <p:nvPr/>
        </p:nvSpPr>
        <p:spPr>
          <a:xfrm>
            <a:off x="1547477" y="3116659"/>
            <a:ext cx="813665" cy="73525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kumimoji="0" lang="en-SG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2773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500"/>
                            </p:stCondLst>
                            <p:childTnLst>
                              <p:par>
                                <p:cTn id="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500"/>
                            </p:stCondLst>
                            <p:childTnLst>
                              <p:par>
                                <p:cTn id="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000"/>
                            </p:stCondLst>
                            <p:childTnLst>
                              <p:par>
                                <p:cTn id="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500"/>
                            </p:stCondLst>
                            <p:childTnLst>
                              <p:par>
                                <p:cTn id="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33">
            <a:extLst>
              <a:ext uri="{FF2B5EF4-FFF2-40B4-BE49-F238E27FC236}">
                <a16:creationId xmlns:a16="http://schemas.microsoft.com/office/drawing/2014/main" xmlns="" id="{AE6C771C-B9B9-A880-4ACD-3999EE9FD772}"/>
              </a:ext>
            </a:extLst>
          </p:cNvPr>
          <p:cNvGrpSpPr>
            <a:grpSpLocks/>
          </p:cNvGrpSpPr>
          <p:nvPr/>
        </p:nvGrpSpPr>
        <p:grpSpPr bwMode="auto">
          <a:xfrm>
            <a:off x="4867275" y="4114800"/>
            <a:ext cx="1328738" cy="1028700"/>
            <a:chOff x="4320" y="2928"/>
            <a:chExt cx="1104" cy="1104"/>
          </a:xfrm>
        </p:grpSpPr>
        <p:sp>
          <p:nvSpPr>
            <p:cNvPr id="4130" name="AutoShape 34">
              <a:extLst>
                <a:ext uri="{FF2B5EF4-FFF2-40B4-BE49-F238E27FC236}">
                  <a16:creationId xmlns:a16="http://schemas.microsoft.com/office/drawing/2014/main" xmlns="" id="{FA65D3B6-B0A8-508D-4BBC-27B7DDC25A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8376" tIns="39188" rIns="78376" bIns="39188" anchor="ctr"/>
            <a:lstStyle>
              <a:lvl1pPr defTabSz="1254125" eaLnBrk="0" hangingPunct="0"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54125" eaLnBrk="0" hangingPunct="0"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54125" eaLnBrk="0" hangingPunct="0"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54125" eaLnBrk="0" hangingPunct="0"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54125" eaLnBrk="0" hangingPunct="0"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54125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54125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54125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54125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78379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5125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itchFamily="34" charset="0"/>
                <a:ea typeface="+mn-ea"/>
                <a:cs typeface="+mn-cs"/>
              </a:endParaRPr>
            </a:p>
          </p:txBody>
        </p:sp>
        <p:sp>
          <p:nvSpPr>
            <p:cNvPr id="20496" name="WordArt 35">
              <a:extLst>
                <a:ext uri="{FF2B5EF4-FFF2-40B4-BE49-F238E27FC236}">
                  <a16:creationId xmlns:a16="http://schemas.microsoft.com/office/drawing/2014/main" xmlns="" id="{04BE1235-E564-968D-DBEE-F1416BE26174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75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Hết</a:t>
              </a:r>
              <a:r>
                <a:rPr kumimoji="0" lang="en-SG" sz="175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SG" sz="175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giờ</a:t>
              </a:r>
              <a:endParaRPr kumimoji="0" lang="en-SG" sz="175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xmlns="" id="{07FA9FF3-40A0-EC30-DC61-2D1FB8845A9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62550" y="4343400"/>
            <a:ext cx="64651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xmlns="" id="{3CAB6688-E835-22D7-BCE3-11D55643849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0410" y="4343400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xmlns="" id="{031DB7A9-8A27-0D20-1BEC-E6996411378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0410" y="4357687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xmlns="" id="{68473320-D572-B84F-C1EC-87ECA8184D0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0410" y="4343400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xmlns="" id="{20D35C1E-C556-CC55-5474-C9365C1E941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0410" y="4343400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xmlns="" id="{177A534C-2C09-5C32-CBA0-4D52FE85AC7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62550" y="4343400"/>
            <a:ext cx="64651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xmlns="" id="{AC403A5A-F7CE-353D-8AE2-856E3D4A419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0410" y="4343400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xmlns="" id="{83465D94-B867-0614-AF80-3A4AF650661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0410" y="4343400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xmlns="" id="{83C450E6-4033-A43E-493B-469B603C5BF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236369" y="4343400"/>
            <a:ext cx="64651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xmlns="" id="{46BA51C0-F816-4A04-05BB-F73A0A00CF6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254229" y="4357687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xmlns="" id="{1B308C8E-C8B7-05AB-C0A7-7DAF2D16B55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0410" y="4357687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10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CB168EC-7654-C810-CF03-AB09D9B6EF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582" y="1099438"/>
            <a:ext cx="8894835" cy="2944623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54215A70-FF98-CAD5-5E17-E520AB746EAC}"/>
              </a:ext>
            </a:extLst>
          </p:cNvPr>
          <p:cNvSpPr/>
          <p:nvPr/>
        </p:nvSpPr>
        <p:spPr>
          <a:xfrm>
            <a:off x="1595374" y="3356296"/>
            <a:ext cx="813665" cy="73525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endParaRPr kumimoji="0" lang="en-SG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5789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500"/>
                            </p:stCondLst>
                            <p:childTnLst>
                              <p:par>
                                <p:cTn id="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500"/>
                            </p:stCondLst>
                            <p:childTnLst>
                              <p:par>
                                <p:cTn id="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000"/>
                            </p:stCondLst>
                            <p:childTnLst>
                              <p:par>
                                <p:cTn id="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500"/>
                            </p:stCondLst>
                            <p:childTnLst>
                              <p:par>
                                <p:cTn id="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33">
            <a:extLst>
              <a:ext uri="{FF2B5EF4-FFF2-40B4-BE49-F238E27FC236}">
                <a16:creationId xmlns:a16="http://schemas.microsoft.com/office/drawing/2014/main" xmlns="" id="{AE6C771C-B9B9-A880-4ACD-3999EE9FD772}"/>
              </a:ext>
            </a:extLst>
          </p:cNvPr>
          <p:cNvGrpSpPr>
            <a:grpSpLocks/>
          </p:cNvGrpSpPr>
          <p:nvPr/>
        </p:nvGrpSpPr>
        <p:grpSpPr bwMode="auto">
          <a:xfrm>
            <a:off x="4867275" y="4114800"/>
            <a:ext cx="1328738" cy="1028700"/>
            <a:chOff x="4320" y="2928"/>
            <a:chExt cx="1104" cy="1104"/>
          </a:xfrm>
        </p:grpSpPr>
        <p:sp>
          <p:nvSpPr>
            <p:cNvPr id="4130" name="AutoShape 34">
              <a:extLst>
                <a:ext uri="{FF2B5EF4-FFF2-40B4-BE49-F238E27FC236}">
                  <a16:creationId xmlns:a16="http://schemas.microsoft.com/office/drawing/2014/main" xmlns="" id="{FA65D3B6-B0A8-508D-4BBC-27B7DDC25A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8376" tIns="39188" rIns="78376" bIns="39188" anchor="ctr"/>
            <a:lstStyle>
              <a:lvl1pPr defTabSz="1254125" eaLnBrk="0" hangingPunct="0"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54125" eaLnBrk="0" hangingPunct="0"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54125" eaLnBrk="0" hangingPunct="0"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54125" eaLnBrk="0" hangingPunct="0"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54125" eaLnBrk="0" hangingPunct="0"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54125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54125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54125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54125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78379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5125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itchFamily="34" charset="0"/>
                <a:ea typeface="+mn-ea"/>
                <a:cs typeface="+mn-cs"/>
              </a:endParaRPr>
            </a:p>
          </p:txBody>
        </p:sp>
        <p:sp>
          <p:nvSpPr>
            <p:cNvPr id="20496" name="WordArt 35">
              <a:extLst>
                <a:ext uri="{FF2B5EF4-FFF2-40B4-BE49-F238E27FC236}">
                  <a16:creationId xmlns:a16="http://schemas.microsoft.com/office/drawing/2014/main" xmlns="" id="{04BE1235-E564-968D-DBEE-F1416BE26174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75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Hết</a:t>
              </a:r>
              <a:r>
                <a:rPr kumimoji="0" lang="en-SG" sz="175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SG" sz="175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giờ</a:t>
              </a:r>
              <a:endParaRPr kumimoji="0" lang="en-SG" sz="175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xmlns="" id="{07FA9FF3-40A0-EC30-DC61-2D1FB8845A9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62550" y="4343400"/>
            <a:ext cx="64651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xmlns="" id="{3CAB6688-E835-22D7-BCE3-11D55643849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0410" y="4343400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xmlns="" id="{031DB7A9-8A27-0D20-1BEC-E6996411378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0410" y="4357687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xmlns="" id="{68473320-D572-B84F-C1EC-87ECA8184D0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0410" y="4343400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xmlns="" id="{20D35C1E-C556-CC55-5474-C9365C1E941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0410" y="4343400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xmlns="" id="{177A534C-2C09-5C32-CBA0-4D52FE85AC7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62550" y="4343400"/>
            <a:ext cx="64651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xmlns="" id="{AC403A5A-F7CE-353D-8AE2-856E3D4A419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0410" y="4343400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xmlns="" id="{83465D94-B867-0614-AF80-3A4AF650661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0410" y="4343400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xmlns="" id="{83C450E6-4033-A43E-493B-469B603C5BF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236369" y="4343400"/>
            <a:ext cx="64651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xmlns="" id="{46BA51C0-F816-4A04-05BB-F73A0A00CF6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254229" y="4357687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xmlns="" id="{1B308C8E-C8B7-05AB-C0A7-7DAF2D16B55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0410" y="4357687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10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CB168EC-7654-C810-CF03-AB09D9B6EF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582" y="1099438"/>
            <a:ext cx="8894835" cy="2944623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54215A70-FF98-CAD5-5E17-E520AB746EAC}"/>
              </a:ext>
            </a:extLst>
          </p:cNvPr>
          <p:cNvSpPr/>
          <p:nvPr/>
        </p:nvSpPr>
        <p:spPr>
          <a:xfrm>
            <a:off x="5697112" y="3334934"/>
            <a:ext cx="813665" cy="73525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kumimoji="0" lang="en-SG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654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500"/>
                            </p:stCondLst>
                            <p:childTnLst>
                              <p:par>
                                <p:cTn id="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500"/>
                            </p:stCondLst>
                            <p:childTnLst>
                              <p:par>
                                <p:cTn id="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000"/>
                            </p:stCondLst>
                            <p:childTnLst>
                              <p:par>
                                <p:cTn id="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500"/>
                            </p:stCondLst>
                            <p:childTnLst>
                              <p:par>
                                <p:cTn id="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33">
            <a:extLst>
              <a:ext uri="{FF2B5EF4-FFF2-40B4-BE49-F238E27FC236}">
                <a16:creationId xmlns:a16="http://schemas.microsoft.com/office/drawing/2014/main" xmlns="" id="{AE6C771C-B9B9-A880-4ACD-3999EE9FD772}"/>
              </a:ext>
            </a:extLst>
          </p:cNvPr>
          <p:cNvGrpSpPr>
            <a:grpSpLocks/>
          </p:cNvGrpSpPr>
          <p:nvPr/>
        </p:nvGrpSpPr>
        <p:grpSpPr bwMode="auto">
          <a:xfrm>
            <a:off x="4867275" y="4114800"/>
            <a:ext cx="1328738" cy="1028700"/>
            <a:chOff x="4320" y="2928"/>
            <a:chExt cx="1104" cy="1104"/>
          </a:xfrm>
        </p:grpSpPr>
        <p:sp>
          <p:nvSpPr>
            <p:cNvPr id="4130" name="AutoShape 34">
              <a:extLst>
                <a:ext uri="{FF2B5EF4-FFF2-40B4-BE49-F238E27FC236}">
                  <a16:creationId xmlns:a16="http://schemas.microsoft.com/office/drawing/2014/main" xmlns="" id="{FA65D3B6-B0A8-508D-4BBC-27B7DDC25A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8376" tIns="39188" rIns="78376" bIns="39188" anchor="ctr"/>
            <a:lstStyle>
              <a:lvl1pPr defTabSz="1254125" eaLnBrk="0" hangingPunct="0"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54125" eaLnBrk="0" hangingPunct="0"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54125" eaLnBrk="0" hangingPunct="0"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54125" eaLnBrk="0" hangingPunct="0"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54125" eaLnBrk="0" hangingPunct="0"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54125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54125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54125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54125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78379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5125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itchFamily="34" charset="0"/>
                <a:ea typeface="+mn-ea"/>
                <a:cs typeface="+mn-cs"/>
              </a:endParaRPr>
            </a:p>
          </p:txBody>
        </p:sp>
        <p:sp>
          <p:nvSpPr>
            <p:cNvPr id="20496" name="WordArt 35">
              <a:extLst>
                <a:ext uri="{FF2B5EF4-FFF2-40B4-BE49-F238E27FC236}">
                  <a16:creationId xmlns:a16="http://schemas.microsoft.com/office/drawing/2014/main" xmlns="" id="{04BE1235-E564-968D-DBEE-F1416BE26174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75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Hết</a:t>
              </a:r>
              <a:r>
                <a:rPr kumimoji="0" lang="en-SG" sz="175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SG" sz="175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giờ</a:t>
              </a:r>
              <a:endParaRPr kumimoji="0" lang="en-SG" sz="175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xmlns="" id="{07FA9FF3-40A0-EC30-DC61-2D1FB8845A9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62550" y="4343400"/>
            <a:ext cx="64651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xmlns="" id="{3CAB6688-E835-22D7-BCE3-11D55643849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0410" y="4343400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xmlns="" id="{031DB7A9-8A27-0D20-1BEC-E6996411378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0410" y="4357687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xmlns="" id="{68473320-D572-B84F-C1EC-87ECA8184D0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0410" y="4343400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xmlns="" id="{20D35C1E-C556-CC55-5474-C9365C1E941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0410" y="4343400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xmlns="" id="{177A534C-2C09-5C32-CBA0-4D52FE85AC7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62550" y="4343400"/>
            <a:ext cx="64651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xmlns="" id="{AC403A5A-F7CE-353D-8AE2-856E3D4A419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0410" y="4343400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xmlns="" id="{83465D94-B867-0614-AF80-3A4AF650661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0410" y="4343400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xmlns="" id="{83C450E6-4033-A43E-493B-469B603C5BF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236369" y="4343400"/>
            <a:ext cx="64651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xmlns="" id="{46BA51C0-F816-4A04-05BB-F73A0A00CF6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254229" y="4357687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xmlns="" id="{1B308C8E-C8B7-05AB-C0A7-7DAF2D16B55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0410" y="4357687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10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471BF7D-2D01-9173-4787-F5F71F8D36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320" y="1288431"/>
            <a:ext cx="8675360" cy="256663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3D1EE78A-BCA0-DC45-2DE6-5A22852351B0}"/>
              </a:ext>
            </a:extLst>
          </p:cNvPr>
          <p:cNvSpPr/>
          <p:nvPr/>
        </p:nvSpPr>
        <p:spPr>
          <a:xfrm>
            <a:off x="1772668" y="3420777"/>
            <a:ext cx="813665" cy="73525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kumimoji="0" lang="en-SG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0482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500"/>
                            </p:stCondLst>
                            <p:childTnLst>
                              <p:par>
                                <p:cTn id="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500"/>
                            </p:stCondLst>
                            <p:childTnLst>
                              <p:par>
                                <p:cTn id="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000"/>
                            </p:stCondLst>
                            <p:childTnLst>
                              <p:par>
                                <p:cTn id="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500"/>
                            </p:stCondLst>
                            <p:childTnLst>
                              <p:par>
                                <p:cTn id="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33">
            <a:extLst>
              <a:ext uri="{FF2B5EF4-FFF2-40B4-BE49-F238E27FC236}">
                <a16:creationId xmlns:a16="http://schemas.microsoft.com/office/drawing/2014/main" xmlns="" id="{AE6C771C-B9B9-A880-4ACD-3999EE9FD772}"/>
              </a:ext>
            </a:extLst>
          </p:cNvPr>
          <p:cNvGrpSpPr>
            <a:grpSpLocks/>
          </p:cNvGrpSpPr>
          <p:nvPr/>
        </p:nvGrpSpPr>
        <p:grpSpPr bwMode="auto">
          <a:xfrm>
            <a:off x="4867275" y="4114800"/>
            <a:ext cx="1328738" cy="1028700"/>
            <a:chOff x="4320" y="2928"/>
            <a:chExt cx="1104" cy="1104"/>
          </a:xfrm>
        </p:grpSpPr>
        <p:sp>
          <p:nvSpPr>
            <p:cNvPr id="4130" name="AutoShape 34">
              <a:extLst>
                <a:ext uri="{FF2B5EF4-FFF2-40B4-BE49-F238E27FC236}">
                  <a16:creationId xmlns:a16="http://schemas.microsoft.com/office/drawing/2014/main" xmlns="" id="{FA65D3B6-B0A8-508D-4BBC-27B7DDC25A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8376" tIns="39188" rIns="78376" bIns="39188" anchor="ctr"/>
            <a:lstStyle>
              <a:lvl1pPr defTabSz="1254125" eaLnBrk="0" hangingPunct="0"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54125" eaLnBrk="0" hangingPunct="0"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54125" eaLnBrk="0" hangingPunct="0"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54125" eaLnBrk="0" hangingPunct="0"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54125" eaLnBrk="0" hangingPunct="0"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54125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54125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54125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54125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78379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5125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itchFamily="34" charset="0"/>
                <a:ea typeface="+mn-ea"/>
                <a:cs typeface="+mn-cs"/>
              </a:endParaRPr>
            </a:p>
          </p:txBody>
        </p:sp>
        <p:sp>
          <p:nvSpPr>
            <p:cNvPr id="20496" name="WordArt 35">
              <a:extLst>
                <a:ext uri="{FF2B5EF4-FFF2-40B4-BE49-F238E27FC236}">
                  <a16:creationId xmlns:a16="http://schemas.microsoft.com/office/drawing/2014/main" xmlns="" id="{04BE1235-E564-968D-DBEE-F1416BE26174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75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Hết</a:t>
              </a:r>
              <a:r>
                <a:rPr kumimoji="0" lang="en-SG" sz="175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SG" sz="175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giờ</a:t>
              </a:r>
              <a:endParaRPr kumimoji="0" lang="en-SG" sz="175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xmlns="" id="{07FA9FF3-40A0-EC30-DC61-2D1FB8845A9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62550" y="4343400"/>
            <a:ext cx="64651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xmlns="" id="{3CAB6688-E835-22D7-BCE3-11D55643849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0410" y="4343400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xmlns="" id="{031DB7A9-8A27-0D20-1BEC-E6996411378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0410" y="4357687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xmlns="" id="{68473320-D572-B84F-C1EC-87ECA8184D0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0410" y="4343400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xmlns="" id="{20D35C1E-C556-CC55-5474-C9365C1E941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0410" y="4343400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xmlns="" id="{177A534C-2C09-5C32-CBA0-4D52FE85AC7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62550" y="4343400"/>
            <a:ext cx="64651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xmlns="" id="{AC403A5A-F7CE-353D-8AE2-856E3D4A419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0410" y="4343400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xmlns="" id="{83465D94-B867-0614-AF80-3A4AF650661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0410" y="4343400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xmlns="" id="{83C450E6-4033-A43E-493B-469B603C5BF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236369" y="4343400"/>
            <a:ext cx="64651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xmlns="" id="{46BA51C0-F816-4A04-05BB-F73A0A00CF6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254229" y="4357687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xmlns="" id="{1B308C8E-C8B7-05AB-C0A7-7DAF2D16B55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0410" y="4357687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10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471BF7D-2D01-9173-4787-F5F71F8D36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320" y="1288431"/>
            <a:ext cx="8675360" cy="256663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3D1EE78A-BCA0-DC45-2DE6-5A22852351B0}"/>
              </a:ext>
            </a:extLst>
          </p:cNvPr>
          <p:cNvSpPr/>
          <p:nvPr/>
        </p:nvSpPr>
        <p:spPr>
          <a:xfrm>
            <a:off x="5789180" y="3501729"/>
            <a:ext cx="813665" cy="73525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kumimoji="0" lang="en-SG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2949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500"/>
                            </p:stCondLst>
                            <p:childTnLst>
                              <p:par>
                                <p:cTn id="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500"/>
                            </p:stCondLst>
                            <p:childTnLst>
                              <p:par>
                                <p:cTn id="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000"/>
                            </p:stCondLst>
                            <p:childTnLst>
                              <p:par>
                                <p:cTn id="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500"/>
                            </p:stCondLst>
                            <p:childTnLst>
                              <p:par>
                                <p:cTn id="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33">
            <a:extLst>
              <a:ext uri="{FF2B5EF4-FFF2-40B4-BE49-F238E27FC236}">
                <a16:creationId xmlns:a16="http://schemas.microsoft.com/office/drawing/2014/main" xmlns="" id="{AE6C771C-B9B9-A880-4ACD-3999EE9FD772}"/>
              </a:ext>
            </a:extLst>
          </p:cNvPr>
          <p:cNvGrpSpPr>
            <a:grpSpLocks/>
          </p:cNvGrpSpPr>
          <p:nvPr/>
        </p:nvGrpSpPr>
        <p:grpSpPr bwMode="auto">
          <a:xfrm>
            <a:off x="4867275" y="4114800"/>
            <a:ext cx="1328738" cy="1028700"/>
            <a:chOff x="4320" y="2928"/>
            <a:chExt cx="1104" cy="1104"/>
          </a:xfrm>
        </p:grpSpPr>
        <p:sp>
          <p:nvSpPr>
            <p:cNvPr id="4130" name="AutoShape 34">
              <a:extLst>
                <a:ext uri="{FF2B5EF4-FFF2-40B4-BE49-F238E27FC236}">
                  <a16:creationId xmlns:a16="http://schemas.microsoft.com/office/drawing/2014/main" xmlns="" id="{FA65D3B6-B0A8-508D-4BBC-27B7DDC25A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8376" tIns="39188" rIns="78376" bIns="39188" anchor="ctr"/>
            <a:lstStyle>
              <a:lvl1pPr defTabSz="1254125" eaLnBrk="0" hangingPunct="0"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54125" eaLnBrk="0" hangingPunct="0"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54125" eaLnBrk="0" hangingPunct="0"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54125" eaLnBrk="0" hangingPunct="0"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54125" eaLnBrk="0" hangingPunct="0"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54125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54125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54125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54125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78379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5125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itchFamily="34" charset="0"/>
                <a:ea typeface="+mn-ea"/>
                <a:cs typeface="+mn-cs"/>
              </a:endParaRPr>
            </a:p>
          </p:txBody>
        </p:sp>
        <p:sp>
          <p:nvSpPr>
            <p:cNvPr id="20496" name="WordArt 35">
              <a:extLst>
                <a:ext uri="{FF2B5EF4-FFF2-40B4-BE49-F238E27FC236}">
                  <a16:creationId xmlns:a16="http://schemas.microsoft.com/office/drawing/2014/main" xmlns="" id="{04BE1235-E564-968D-DBEE-F1416BE26174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75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Hết</a:t>
              </a:r>
              <a:r>
                <a:rPr kumimoji="0" lang="en-SG" sz="175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SG" sz="175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giờ</a:t>
              </a:r>
              <a:endParaRPr kumimoji="0" lang="en-SG" sz="175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xmlns="" id="{07FA9FF3-40A0-EC30-DC61-2D1FB8845A9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62550" y="4343400"/>
            <a:ext cx="64651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xmlns="" id="{3CAB6688-E835-22D7-BCE3-11D55643849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0410" y="4343400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xmlns="" id="{031DB7A9-8A27-0D20-1BEC-E6996411378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0410" y="4357687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xmlns="" id="{68473320-D572-B84F-C1EC-87ECA8184D0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0410" y="4343400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xmlns="" id="{20D35C1E-C556-CC55-5474-C9365C1E941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0410" y="4343400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xmlns="" id="{177A534C-2C09-5C32-CBA0-4D52FE85AC7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62550" y="4343400"/>
            <a:ext cx="64651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xmlns="" id="{AC403A5A-F7CE-353D-8AE2-856E3D4A419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0410" y="4343400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xmlns="" id="{83465D94-B867-0614-AF80-3A4AF650661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0410" y="4343400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xmlns="" id="{83C450E6-4033-A43E-493B-469B603C5BF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236369" y="4343400"/>
            <a:ext cx="64651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xmlns="" id="{46BA51C0-F816-4A04-05BB-F73A0A00CF6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254229" y="4357687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xmlns="" id="{1B308C8E-C8B7-05AB-C0A7-7DAF2D16B55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0410" y="4357687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10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30E3070-94BB-3F76-A7DA-F2E09B5115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35446"/>
            <a:ext cx="9144000" cy="356006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17A15BC2-3161-A1CE-9D14-759A9C4A88FA}"/>
              </a:ext>
            </a:extLst>
          </p:cNvPr>
          <p:cNvSpPr/>
          <p:nvPr/>
        </p:nvSpPr>
        <p:spPr>
          <a:xfrm>
            <a:off x="1552460" y="3379547"/>
            <a:ext cx="813665" cy="73525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kumimoji="0" lang="en-SG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844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500"/>
                            </p:stCondLst>
                            <p:childTnLst>
                              <p:par>
                                <p:cTn id="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500"/>
                            </p:stCondLst>
                            <p:childTnLst>
                              <p:par>
                                <p:cTn id="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000"/>
                            </p:stCondLst>
                            <p:childTnLst>
                              <p:par>
                                <p:cTn id="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500"/>
                            </p:stCondLst>
                            <p:childTnLst>
                              <p:par>
                                <p:cTn id="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33">
            <a:extLst>
              <a:ext uri="{FF2B5EF4-FFF2-40B4-BE49-F238E27FC236}">
                <a16:creationId xmlns:a16="http://schemas.microsoft.com/office/drawing/2014/main" xmlns="" id="{AE6C771C-B9B9-A880-4ACD-3999EE9FD772}"/>
              </a:ext>
            </a:extLst>
          </p:cNvPr>
          <p:cNvGrpSpPr>
            <a:grpSpLocks/>
          </p:cNvGrpSpPr>
          <p:nvPr/>
        </p:nvGrpSpPr>
        <p:grpSpPr bwMode="auto">
          <a:xfrm>
            <a:off x="4867275" y="4114800"/>
            <a:ext cx="1328738" cy="1028700"/>
            <a:chOff x="4320" y="2928"/>
            <a:chExt cx="1104" cy="1104"/>
          </a:xfrm>
        </p:grpSpPr>
        <p:sp>
          <p:nvSpPr>
            <p:cNvPr id="4130" name="AutoShape 34">
              <a:extLst>
                <a:ext uri="{FF2B5EF4-FFF2-40B4-BE49-F238E27FC236}">
                  <a16:creationId xmlns:a16="http://schemas.microsoft.com/office/drawing/2014/main" xmlns="" id="{FA65D3B6-B0A8-508D-4BBC-27B7DDC25A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8376" tIns="39188" rIns="78376" bIns="39188" anchor="ctr"/>
            <a:lstStyle>
              <a:lvl1pPr defTabSz="1254125" eaLnBrk="0" hangingPunct="0"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54125" eaLnBrk="0" hangingPunct="0"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54125" eaLnBrk="0" hangingPunct="0"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54125" eaLnBrk="0" hangingPunct="0"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54125" eaLnBrk="0" hangingPunct="0"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54125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54125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54125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54125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78379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5125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itchFamily="34" charset="0"/>
                <a:ea typeface="+mn-ea"/>
                <a:cs typeface="+mn-cs"/>
              </a:endParaRPr>
            </a:p>
          </p:txBody>
        </p:sp>
        <p:sp>
          <p:nvSpPr>
            <p:cNvPr id="20496" name="WordArt 35">
              <a:extLst>
                <a:ext uri="{FF2B5EF4-FFF2-40B4-BE49-F238E27FC236}">
                  <a16:creationId xmlns:a16="http://schemas.microsoft.com/office/drawing/2014/main" xmlns="" id="{04BE1235-E564-968D-DBEE-F1416BE26174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75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Hết</a:t>
              </a:r>
              <a:r>
                <a:rPr kumimoji="0" lang="en-SG" sz="175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SG" sz="175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giờ</a:t>
              </a:r>
              <a:endParaRPr kumimoji="0" lang="en-SG" sz="175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xmlns="" id="{07FA9FF3-40A0-EC30-DC61-2D1FB8845A9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62550" y="4343400"/>
            <a:ext cx="64651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xmlns="" id="{3CAB6688-E835-22D7-BCE3-11D55643849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0410" y="4343400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xmlns="" id="{031DB7A9-8A27-0D20-1BEC-E6996411378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0410" y="4357687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xmlns="" id="{68473320-D572-B84F-C1EC-87ECA8184D0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0410" y="4343400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xmlns="" id="{20D35C1E-C556-CC55-5474-C9365C1E941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0410" y="4343400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xmlns="" id="{177A534C-2C09-5C32-CBA0-4D52FE85AC7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62550" y="4343400"/>
            <a:ext cx="64651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xmlns="" id="{AC403A5A-F7CE-353D-8AE2-856E3D4A419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0410" y="4343400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xmlns="" id="{83465D94-B867-0614-AF80-3A4AF650661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0410" y="4343400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xmlns="" id="{83C450E6-4033-A43E-493B-469B603C5BF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236369" y="4343400"/>
            <a:ext cx="64651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xmlns="" id="{46BA51C0-F816-4A04-05BB-F73A0A00CF6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254229" y="4357687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xmlns="" id="{1B308C8E-C8B7-05AB-C0A7-7DAF2D16B55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0410" y="4357687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10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30E3070-94BB-3F76-A7DA-F2E09B5115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35446"/>
            <a:ext cx="9144000" cy="356006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3EDED7AF-42F6-A22A-A4F8-4E88DB437888}"/>
              </a:ext>
            </a:extLst>
          </p:cNvPr>
          <p:cNvSpPr/>
          <p:nvPr/>
        </p:nvSpPr>
        <p:spPr>
          <a:xfrm>
            <a:off x="7818177" y="3379547"/>
            <a:ext cx="813665" cy="73525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kumimoji="0" lang="en-SG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3835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500"/>
                            </p:stCondLst>
                            <p:childTnLst>
                              <p:par>
                                <p:cTn id="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500"/>
                            </p:stCondLst>
                            <p:childTnLst>
                              <p:par>
                                <p:cTn id="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000"/>
                            </p:stCondLst>
                            <p:childTnLst>
                              <p:par>
                                <p:cTn id="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500"/>
                            </p:stCondLst>
                            <p:childTnLst>
                              <p:par>
                                <p:cTn id="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33">
            <a:extLst>
              <a:ext uri="{FF2B5EF4-FFF2-40B4-BE49-F238E27FC236}">
                <a16:creationId xmlns:a16="http://schemas.microsoft.com/office/drawing/2014/main" xmlns="" id="{AE6C771C-B9B9-A880-4ACD-3999EE9FD772}"/>
              </a:ext>
            </a:extLst>
          </p:cNvPr>
          <p:cNvGrpSpPr>
            <a:grpSpLocks/>
          </p:cNvGrpSpPr>
          <p:nvPr/>
        </p:nvGrpSpPr>
        <p:grpSpPr bwMode="auto">
          <a:xfrm>
            <a:off x="4867275" y="4114800"/>
            <a:ext cx="1328738" cy="1028700"/>
            <a:chOff x="4320" y="2928"/>
            <a:chExt cx="1104" cy="1104"/>
          </a:xfrm>
        </p:grpSpPr>
        <p:sp>
          <p:nvSpPr>
            <p:cNvPr id="4130" name="AutoShape 34">
              <a:extLst>
                <a:ext uri="{FF2B5EF4-FFF2-40B4-BE49-F238E27FC236}">
                  <a16:creationId xmlns:a16="http://schemas.microsoft.com/office/drawing/2014/main" xmlns="" id="{FA65D3B6-B0A8-508D-4BBC-27B7DDC25A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8376" tIns="39188" rIns="78376" bIns="39188" anchor="ctr"/>
            <a:lstStyle>
              <a:lvl1pPr defTabSz="1254125" eaLnBrk="0" hangingPunct="0"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54125" eaLnBrk="0" hangingPunct="0"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54125" eaLnBrk="0" hangingPunct="0"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54125" eaLnBrk="0" hangingPunct="0"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54125" eaLnBrk="0" hangingPunct="0"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54125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54125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54125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54125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78379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5125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itchFamily="34" charset="0"/>
                <a:ea typeface="+mn-ea"/>
                <a:cs typeface="+mn-cs"/>
              </a:endParaRPr>
            </a:p>
          </p:txBody>
        </p:sp>
        <p:sp>
          <p:nvSpPr>
            <p:cNvPr id="20496" name="WordArt 35">
              <a:extLst>
                <a:ext uri="{FF2B5EF4-FFF2-40B4-BE49-F238E27FC236}">
                  <a16:creationId xmlns:a16="http://schemas.microsoft.com/office/drawing/2014/main" xmlns="" id="{04BE1235-E564-968D-DBEE-F1416BE26174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75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Hết</a:t>
              </a:r>
              <a:r>
                <a:rPr kumimoji="0" lang="en-SG" sz="175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SG" sz="175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giờ</a:t>
              </a:r>
              <a:endParaRPr kumimoji="0" lang="en-SG" sz="175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xmlns="" id="{07FA9FF3-40A0-EC30-DC61-2D1FB8845A9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62550" y="4343400"/>
            <a:ext cx="64651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xmlns="" id="{3CAB6688-E835-22D7-BCE3-11D55643849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0410" y="4343400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xmlns="" id="{031DB7A9-8A27-0D20-1BEC-E6996411378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0410" y="4357687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xmlns="" id="{68473320-D572-B84F-C1EC-87ECA8184D0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0410" y="4343400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xmlns="" id="{20D35C1E-C556-CC55-5474-C9365C1E941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0410" y="4343400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xmlns="" id="{177A534C-2C09-5C32-CBA0-4D52FE85AC7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62550" y="4343400"/>
            <a:ext cx="64651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xmlns="" id="{AC403A5A-F7CE-353D-8AE2-856E3D4A419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0410" y="4343400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xmlns="" id="{83465D94-B867-0614-AF80-3A4AF650661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0410" y="4343400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xmlns="" id="{83C450E6-4033-A43E-493B-469B603C5BF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236369" y="4343400"/>
            <a:ext cx="64651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xmlns="" id="{46BA51C0-F816-4A04-05BB-F73A0A00CF6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254229" y="4357687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xmlns="" id="{1B308C8E-C8B7-05AB-C0A7-7DAF2D16B55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0410" y="4357687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10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6F4046B-1D07-2BD0-2E02-4EC23B532B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3545"/>
            <a:ext cx="9144000" cy="370636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xmlns="" id="{F569135C-285F-CC68-9798-EDD89E614B0B}"/>
              </a:ext>
            </a:extLst>
          </p:cNvPr>
          <p:cNvSpPr/>
          <p:nvPr/>
        </p:nvSpPr>
        <p:spPr>
          <a:xfrm>
            <a:off x="5789180" y="3002292"/>
            <a:ext cx="813665" cy="73525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kumimoji="0" lang="en-SG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8400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500"/>
                            </p:stCondLst>
                            <p:childTnLst>
                              <p:par>
                                <p:cTn id="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500"/>
                            </p:stCondLst>
                            <p:childTnLst>
                              <p:par>
                                <p:cTn id="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000"/>
                            </p:stCondLst>
                            <p:childTnLst>
                              <p:par>
                                <p:cTn id="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500"/>
                            </p:stCondLst>
                            <p:childTnLst>
                              <p:par>
                                <p:cTn id="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2A5C638D-2C9A-47AD-BFBD-C7AF7A4C85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8" b="65004"/>
          <a:stretch/>
        </p:blipFill>
        <p:spPr>
          <a:xfrm>
            <a:off x="171450" y="0"/>
            <a:ext cx="2851150" cy="1209368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B2ADA14B-326B-4985-9FE9-0034921381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1209368"/>
            <a:ext cx="9144000" cy="3934132"/>
          </a:xfrm>
          <a:prstGeom prst="rect">
            <a:avLst/>
          </a:prstGeom>
        </p:spPr>
      </p:pic>
      <p:sp>
        <p:nvSpPr>
          <p:cNvPr id="9" name="Mũi tên: Phải 8">
            <a:extLst>
              <a:ext uri="{FF2B5EF4-FFF2-40B4-BE49-F238E27FC236}">
                <a16:creationId xmlns:a16="http://schemas.microsoft.com/office/drawing/2014/main" xmlns="" id="{538C34FD-AEBF-4078-A53E-69E628FD86BE}"/>
              </a:ext>
            </a:extLst>
          </p:cNvPr>
          <p:cNvSpPr/>
          <p:nvPr/>
        </p:nvSpPr>
        <p:spPr>
          <a:xfrm>
            <a:off x="171449" y="2782527"/>
            <a:ext cx="713453" cy="513578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0" name="Mũi tên: Trái 9">
            <a:extLst>
              <a:ext uri="{FF2B5EF4-FFF2-40B4-BE49-F238E27FC236}">
                <a16:creationId xmlns:a16="http://schemas.microsoft.com/office/drawing/2014/main" xmlns="" id="{D0383BB7-E317-4CBD-9790-302528439D83}"/>
              </a:ext>
            </a:extLst>
          </p:cNvPr>
          <p:cNvSpPr/>
          <p:nvPr/>
        </p:nvSpPr>
        <p:spPr>
          <a:xfrm>
            <a:off x="7619997" y="2163098"/>
            <a:ext cx="835743" cy="501449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ũi tên: Phải 10">
            <a:extLst>
              <a:ext uri="{FF2B5EF4-FFF2-40B4-BE49-F238E27FC236}">
                <a16:creationId xmlns:a16="http://schemas.microsoft.com/office/drawing/2014/main" xmlns="" id="{8AAD976B-DC0F-41B2-A960-40EB7CF197F7}"/>
              </a:ext>
            </a:extLst>
          </p:cNvPr>
          <p:cNvSpPr/>
          <p:nvPr/>
        </p:nvSpPr>
        <p:spPr>
          <a:xfrm>
            <a:off x="141954" y="3873908"/>
            <a:ext cx="664292" cy="550607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Mũi tên: Trái 12">
            <a:extLst>
              <a:ext uri="{FF2B5EF4-FFF2-40B4-BE49-F238E27FC236}">
                <a16:creationId xmlns:a16="http://schemas.microsoft.com/office/drawing/2014/main" xmlns="" id="{186DDC99-3CFA-4015-B219-21547F3760E8}"/>
              </a:ext>
            </a:extLst>
          </p:cNvPr>
          <p:cNvSpPr/>
          <p:nvPr/>
        </p:nvSpPr>
        <p:spPr>
          <a:xfrm>
            <a:off x="7757652" y="3687101"/>
            <a:ext cx="737418" cy="521109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ình Bầu dục 10">
            <a:extLst>
              <a:ext uri="{FF2B5EF4-FFF2-40B4-BE49-F238E27FC236}">
                <a16:creationId xmlns:a16="http://schemas.microsoft.com/office/drawing/2014/main" xmlns="" id="{66F8D944-70A2-47D1-A717-15E0045B809D}"/>
              </a:ext>
            </a:extLst>
          </p:cNvPr>
          <p:cNvSpPr/>
          <p:nvPr/>
        </p:nvSpPr>
        <p:spPr>
          <a:xfrm>
            <a:off x="787401" y="2578100"/>
            <a:ext cx="2209799" cy="80728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Hình Bầu dục 10">
            <a:extLst>
              <a:ext uri="{FF2B5EF4-FFF2-40B4-BE49-F238E27FC236}">
                <a16:creationId xmlns:a16="http://schemas.microsoft.com/office/drawing/2014/main" xmlns="" id="{66F8D944-70A2-47D1-A717-15E0045B809D}"/>
              </a:ext>
            </a:extLst>
          </p:cNvPr>
          <p:cNvSpPr/>
          <p:nvPr/>
        </p:nvSpPr>
        <p:spPr>
          <a:xfrm>
            <a:off x="4978400" y="2019300"/>
            <a:ext cx="2730499" cy="7366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Hình Bầu dục 10">
            <a:extLst>
              <a:ext uri="{FF2B5EF4-FFF2-40B4-BE49-F238E27FC236}">
                <a16:creationId xmlns:a16="http://schemas.microsoft.com/office/drawing/2014/main" xmlns="" id="{66F8D944-70A2-47D1-A717-15E0045B809D}"/>
              </a:ext>
            </a:extLst>
          </p:cNvPr>
          <p:cNvSpPr/>
          <p:nvPr/>
        </p:nvSpPr>
        <p:spPr>
          <a:xfrm>
            <a:off x="939800" y="3797300"/>
            <a:ext cx="2730499" cy="7366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Hình Bầu dục 10">
            <a:extLst>
              <a:ext uri="{FF2B5EF4-FFF2-40B4-BE49-F238E27FC236}">
                <a16:creationId xmlns:a16="http://schemas.microsoft.com/office/drawing/2014/main" xmlns="" id="{66F8D944-70A2-47D1-A717-15E0045B809D}"/>
              </a:ext>
            </a:extLst>
          </p:cNvPr>
          <p:cNvSpPr/>
          <p:nvPr/>
        </p:nvSpPr>
        <p:spPr>
          <a:xfrm>
            <a:off x="5130800" y="3695700"/>
            <a:ext cx="2730499" cy="7366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2246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8" grpId="0" animBg="1"/>
      <p:bldP spid="12" grpId="0" animBg="1"/>
      <p:bldP spid="14" grpId="0" animBg="1"/>
      <p:bldP spid="1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33">
            <a:extLst>
              <a:ext uri="{FF2B5EF4-FFF2-40B4-BE49-F238E27FC236}">
                <a16:creationId xmlns:a16="http://schemas.microsoft.com/office/drawing/2014/main" xmlns="" id="{AE6C771C-B9B9-A880-4ACD-3999EE9FD772}"/>
              </a:ext>
            </a:extLst>
          </p:cNvPr>
          <p:cNvGrpSpPr>
            <a:grpSpLocks/>
          </p:cNvGrpSpPr>
          <p:nvPr/>
        </p:nvGrpSpPr>
        <p:grpSpPr bwMode="auto">
          <a:xfrm>
            <a:off x="4867275" y="4114800"/>
            <a:ext cx="1328738" cy="1028700"/>
            <a:chOff x="4320" y="2928"/>
            <a:chExt cx="1104" cy="1104"/>
          </a:xfrm>
        </p:grpSpPr>
        <p:sp>
          <p:nvSpPr>
            <p:cNvPr id="4130" name="AutoShape 34">
              <a:extLst>
                <a:ext uri="{FF2B5EF4-FFF2-40B4-BE49-F238E27FC236}">
                  <a16:creationId xmlns:a16="http://schemas.microsoft.com/office/drawing/2014/main" xmlns="" id="{FA65D3B6-B0A8-508D-4BBC-27B7DDC25A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8376" tIns="39188" rIns="78376" bIns="39188" anchor="ctr"/>
            <a:lstStyle>
              <a:lvl1pPr defTabSz="1254125" eaLnBrk="0" hangingPunct="0"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54125" eaLnBrk="0" hangingPunct="0"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54125" eaLnBrk="0" hangingPunct="0"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54125" eaLnBrk="0" hangingPunct="0"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54125" eaLnBrk="0" hangingPunct="0"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54125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54125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54125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54125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78379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5125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itchFamily="34" charset="0"/>
                <a:ea typeface="+mn-ea"/>
                <a:cs typeface="+mn-cs"/>
              </a:endParaRPr>
            </a:p>
          </p:txBody>
        </p:sp>
        <p:sp>
          <p:nvSpPr>
            <p:cNvPr id="20496" name="WordArt 35">
              <a:extLst>
                <a:ext uri="{FF2B5EF4-FFF2-40B4-BE49-F238E27FC236}">
                  <a16:creationId xmlns:a16="http://schemas.microsoft.com/office/drawing/2014/main" xmlns="" id="{04BE1235-E564-968D-DBEE-F1416BE26174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75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Hết</a:t>
              </a:r>
              <a:r>
                <a:rPr kumimoji="0" lang="en-SG" sz="175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SG" sz="175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giờ</a:t>
              </a:r>
              <a:endParaRPr kumimoji="0" lang="en-SG" sz="175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xmlns="" id="{07FA9FF3-40A0-EC30-DC61-2D1FB8845A9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62550" y="4343400"/>
            <a:ext cx="64651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xmlns="" id="{3CAB6688-E835-22D7-BCE3-11D55643849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0410" y="4343400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xmlns="" id="{031DB7A9-8A27-0D20-1BEC-E6996411378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0410" y="4357687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xmlns="" id="{68473320-D572-B84F-C1EC-87ECA8184D0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0410" y="4343400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xmlns="" id="{20D35C1E-C556-CC55-5474-C9365C1E941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0410" y="4343400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xmlns="" id="{177A534C-2C09-5C32-CBA0-4D52FE85AC7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62550" y="4343400"/>
            <a:ext cx="64651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xmlns="" id="{AC403A5A-F7CE-353D-8AE2-856E3D4A419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0410" y="4343400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xmlns="" id="{83465D94-B867-0614-AF80-3A4AF650661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0410" y="4343400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xmlns="" id="{83C450E6-4033-A43E-493B-469B603C5BF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236369" y="4343400"/>
            <a:ext cx="64651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xmlns="" id="{46BA51C0-F816-4A04-05BB-F73A0A00CF6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254229" y="4357687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xmlns="" id="{1B308C8E-C8B7-05AB-C0A7-7DAF2D16B55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0410" y="4357687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25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10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6F4046B-1D07-2BD0-2E02-4EC23B532B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3545"/>
            <a:ext cx="9144000" cy="3706368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A02D342D-4685-83A5-AFA1-37E8F41E2B46}"/>
              </a:ext>
            </a:extLst>
          </p:cNvPr>
          <p:cNvSpPr/>
          <p:nvPr/>
        </p:nvSpPr>
        <p:spPr>
          <a:xfrm>
            <a:off x="7863898" y="2929194"/>
            <a:ext cx="813665" cy="73525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kumimoji="0" lang="en-SG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568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500"/>
                            </p:stCondLst>
                            <p:childTnLst>
                              <p:par>
                                <p:cTn id="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500"/>
                            </p:stCondLst>
                            <p:childTnLst>
                              <p:par>
                                <p:cTn id="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000"/>
                            </p:stCondLst>
                            <p:childTnLst>
                              <p:par>
                                <p:cTn id="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500"/>
                            </p:stCondLst>
                            <p:childTnLst>
                              <p:par>
                                <p:cTn id="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SzV025-165">
            <a:extLst>
              <a:ext uri="{FF2B5EF4-FFF2-40B4-BE49-F238E27FC236}">
                <a16:creationId xmlns:a16="http://schemas.microsoft.com/office/drawing/2014/main" xmlns="" id="{3E20BC75-50C0-7353-C394-3BDE8AFF7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92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3">
            <a:extLst>
              <a:ext uri="{FF2B5EF4-FFF2-40B4-BE49-F238E27FC236}">
                <a16:creationId xmlns:a16="http://schemas.microsoft.com/office/drawing/2014/main" xmlns="" id="{065EB157-C472-BF82-9636-242192DACA9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09600" y="228600"/>
            <a:ext cx="85344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175" b="1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Chân thành cảm ơn quý thầy, cô cùng các em</a:t>
            </a:r>
            <a:endParaRPr lang="en-SG" sz="3175" b="1" kern="1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0000FF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WordArt 4">
            <a:extLst>
              <a:ext uri="{FF2B5EF4-FFF2-40B4-BE49-F238E27FC236}">
                <a16:creationId xmlns:a16="http://schemas.microsoft.com/office/drawing/2014/main" xmlns="" id="{076C5650-C05E-12F4-54E4-BCD362AC4CB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71800" y="2571750"/>
            <a:ext cx="33528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SG" sz="2857" b="1" i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tạm biệt!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2A5C638D-2C9A-47AD-BFBD-C7AF7A4C85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8" b="65004"/>
          <a:stretch/>
        </p:blipFill>
        <p:spPr>
          <a:xfrm>
            <a:off x="171450" y="140587"/>
            <a:ext cx="2851150" cy="1208371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B2CFAE1D-C9D9-496F-B0D3-2FB6757813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958"/>
            <a:ext cx="9144000" cy="3756526"/>
          </a:xfrm>
          <a:prstGeom prst="rect">
            <a:avLst/>
          </a:prstGeom>
        </p:spPr>
      </p:pic>
      <p:sp>
        <p:nvSpPr>
          <p:cNvPr id="4" name="Mũi tên: Trái 3">
            <a:extLst>
              <a:ext uri="{FF2B5EF4-FFF2-40B4-BE49-F238E27FC236}">
                <a16:creationId xmlns:a16="http://schemas.microsoft.com/office/drawing/2014/main" xmlns="" id="{617E77C1-ECE6-413B-BA11-7930F895FEDA}"/>
              </a:ext>
            </a:extLst>
          </p:cNvPr>
          <p:cNvSpPr/>
          <p:nvPr/>
        </p:nvSpPr>
        <p:spPr>
          <a:xfrm>
            <a:off x="7846142" y="4454013"/>
            <a:ext cx="1061884" cy="651471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12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2A5C638D-2C9A-47AD-BFBD-C7AF7A4C85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8" b="65004"/>
          <a:stretch/>
        </p:blipFill>
        <p:spPr>
          <a:xfrm>
            <a:off x="171450" y="52100"/>
            <a:ext cx="2851150" cy="931126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78B3E892-7220-4A98-A272-C731EE317B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" y="1052056"/>
            <a:ext cx="9124336" cy="4183271"/>
          </a:xfrm>
          <a:prstGeom prst="rect">
            <a:avLst/>
          </a:prstGeom>
        </p:spPr>
      </p:pic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xmlns="" id="{16C5546B-909A-4CBE-ACCC-6BCB1F1EB7F6}"/>
              </a:ext>
            </a:extLst>
          </p:cNvPr>
          <p:cNvSpPr/>
          <p:nvPr/>
        </p:nvSpPr>
        <p:spPr>
          <a:xfrm>
            <a:off x="6174655" y="1740321"/>
            <a:ext cx="1347020" cy="58071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800" b="1" dirty="0" err="1">
                <a:solidFill>
                  <a:srgbClr val="7030A0"/>
                </a:solidFill>
              </a:rPr>
              <a:t>Ngắn</a:t>
            </a:r>
            <a:r>
              <a:rPr lang="vi-VN" sz="1800" b="1" dirty="0">
                <a:solidFill>
                  <a:srgbClr val="7030A0"/>
                </a:solidFill>
              </a:rPr>
              <a:t> hơn</a:t>
            </a:r>
            <a:endParaRPr lang="en-US" sz="1800" b="1" dirty="0">
              <a:solidFill>
                <a:srgbClr val="7030A0"/>
              </a:solidFill>
            </a:endParaRPr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xmlns="" id="{DC7800AD-96DC-46C1-9004-D935E45228C8}"/>
              </a:ext>
            </a:extLst>
          </p:cNvPr>
          <p:cNvSpPr/>
          <p:nvPr/>
        </p:nvSpPr>
        <p:spPr>
          <a:xfrm>
            <a:off x="6189403" y="2674383"/>
            <a:ext cx="1332272" cy="5751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800" b="1" dirty="0" err="1">
                <a:solidFill>
                  <a:srgbClr val="7030A0"/>
                </a:solidFill>
              </a:rPr>
              <a:t>Dài</a:t>
            </a:r>
            <a:r>
              <a:rPr lang="vi-VN" sz="1800" b="1" dirty="0">
                <a:solidFill>
                  <a:srgbClr val="7030A0"/>
                </a:solidFill>
              </a:rPr>
              <a:t> hơn</a:t>
            </a:r>
            <a:endParaRPr lang="en-US" sz="1800" b="1" dirty="0">
              <a:solidFill>
                <a:srgbClr val="7030A0"/>
              </a:solidFill>
            </a:endParaRPr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xmlns="" id="{E4AF683F-C388-4756-B7D1-D33B293E6198}"/>
              </a:ext>
            </a:extLst>
          </p:cNvPr>
          <p:cNvSpPr/>
          <p:nvPr/>
        </p:nvSpPr>
        <p:spPr>
          <a:xfrm>
            <a:off x="6179570" y="3519955"/>
            <a:ext cx="1322441" cy="5744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800" b="1" dirty="0" err="1">
                <a:solidFill>
                  <a:srgbClr val="7030A0"/>
                </a:solidFill>
              </a:rPr>
              <a:t>Ngắn</a:t>
            </a:r>
            <a:r>
              <a:rPr lang="vi-VN" sz="1800" b="1" dirty="0">
                <a:solidFill>
                  <a:srgbClr val="7030A0"/>
                </a:solidFill>
              </a:rPr>
              <a:t> hơn</a:t>
            </a:r>
            <a:endParaRPr lang="en-US" sz="1800" b="1" dirty="0">
              <a:solidFill>
                <a:srgbClr val="7030A0"/>
              </a:solidFill>
            </a:endParaRPr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xmlns="" id="{ABE8F85B-3829-4789-810E-FA29B7AD2E53}"/>
              </a:ext>
            </a:extLst>
          </p:cNvPr>
          <p:cNvSpPr/>
          <p:nvPr/>
        </p:nvSpPr>
        <p:spPr>
          <a:xfrm>
            <a:off x="6194321" y="4457515"/>
            <a:ext cx="1297858" cy="5483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800" b="1" dirty="0" err="1">
                <a:solidFill>
                  <a:srgbClr val="7030A0"/>
                </a:solidFill>
              </a:rPr>
              <a:t>Ngắn</a:t>
            </a:r>
            <a:r>
              <a:rPr lang="vi-VN" sz="1800" b="1" dirty="0">
                <a:solidFill>
                  <a:srgbClr val="7030A0"/>
                </a:solidFill>
              </a:rPr>
              <a:t> hơn</a:t>
            </a:r>
            <a:endParaRPr lang="en-US" sz="1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48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2A5C638D-2C9A-47AD-BFBD-C7AF7A4C85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8" b="65004"/>
          <a:stretch/>
        </p:blipFill>
        <p:spPr>
          <a:xfrm>
            <a:off x="171450" y="140587"/>
            <a:ext cx="2247285" cy="1471903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217B0B4A-4741-4AFC-B9AE-F98841E199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253" y="36412"/>
            <a:ext cx="6872748" cy="5107087"/>
          </a:xfrm>
          <a:prstGeom prst="rect">
            <a:avLst/>
          </a:prstGeom>
        </p:spPr>
      </p:pic>
      <p:sp>
        <p:nvSpPr>
          <p:cNvPr id="4" name="Mặt trời 3">
            <a:extLst>
              <a:ext uri="{FF2B5EF4-FFF2-40B4-BE49-F238E27FC236}">
                <a16:creationId xmlns:a16="http://schemas.microsoft.com/office/drawing/2014/main" xmlns="" id="{24AA597D-D92C-4650-8EF3-61837C345F61}"/>
              </a:ext>
            </a:extLst>
          </p:cNvPr>
          <p:cNvSpPr/>
          <p:nvPr/>
        </p:nvSpPr>
        <p:spPr>
          <a:xfrm>
            <a:off x="6794092" y="855406"/>
            <a:ext cx="599768" cy="454223"/>
          </a:xfrm>
          <a:prstGeom prst="sun">
            <a:avLst/>
          </a:prstGeom>
          <a:solidFill>
            <a:srgbClr val="1F8811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Mặt trời 5">
            <a:extLst>
              <a:ext uri="{FF2B5EF4-FFF2-40B4-BE49-F238E27FC236}">
                <a16:creationId xmlns:a16="http://schemas.microsoft.com/office/drawing/2014/main" xmlns="" id="{6A59B58D-3E11-413E-B0E2-7FA984A9D1AD}"/>
              </a:ext>
            </a:extLst>
          </p:cNvPr>
          <p:cNvSpPr/>
          <p:nvPr/>
        </p:nvSpPr>
        <p:spPr>
          <a:xfrm>
            <a:off x="7993626" y="1582994"/>
            <a:ext cx="476863" cy="464054"/>
          </a:xfrm>
          <a:prstGeom prst="sun">
            <a:avLst/>
          </a:prstGeom>
          <a:solidFill>
            <a:srgbClr val="1F8811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ặt trời 10">
            <a:extLst>
              <a:ext uri="{FF2B5EF4-FFF2-40B4-BE49-F238E27FC236}">
                <a16:creationId xmlns:a16="http://schemas.microsoft.com/office/drawing/2014/main" xmlns="" id="{FDFB5FF2-7146-4D94-9D0A-11644A900E59}"/>
              </a:ext>
            </a:extLst>
          </p:cNvPr>
          <p:cNvSpPr/>
          <p:nvPr/>
        </p:nvSpPr>
        <p:spPr>
          <a:xfrm>
            <a:off x="8499985" y="1582994"/>
            <a:ext cx="496531" cy="465993"/>
          </a:xfrm>
          <a:prstGeom prst="sun">
            <a:avLst/>
          </a:prstGeom>
          <a:solidFill>
            <a:srgbClr val="1F8811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Mặt trời 14">
            <a:extLst>
              <a:ext uri="{FF2B5EF4-FFF2-40B4-BE49-F238E27FC236}">
                <a16:creationId xmlns:a16="http://schemas.microsoft.com/office/drawing/2014/main" xmlns="" id="{F22EAF13-70EA-47ED-91B1-E71BDBEA8F0D}"/>
              </a:ext>
            </a:extLst>
          </p:cNvPr>
          <p:cNvSpPr/>
          <p:nvPr/>
        </p:nvSpPr>
        <p:spPr>
          <a:xfrm>
            <a:off x="6548284" y="3175819"/>
            <a:ext cx="550606" cy="449307"/>
          </a:xfrm>
          <a:prstGeom prst="sun">
            <a:avLst/>
          </a:prstGeom>
          <a:solidFill>
            <a:srgbClr val="1F8811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Mặt trời 18">
            <a:extLst>
              <a:ext uri="{FF2B5EF4-FFF2-40B4-BE49-F238E27FC236}">
                <a16:creationId xmlns:a16="http://schemas.microsoft.com/office/drawing/2014/main" xmlns="" id="{580D3247-4ABF-4063-9734-7BC9C2EBB425}"/>
              </a:ext>
            </a:extLst>
          </p:cNvPr>
          <p:cNvSpPr/>
          <p:nvPr/>
        </p:nvSpPr>
        <p:spPr>
          <a:xfrm>
            <a:off x="7408606" y="4434348"/>
            <a:ext cx="516194" cy="464055"/>
          </a:xfrm>
          <a:prstGeom prst="sun">
            <a:avLst/>
          </a:prstGeom>
          <a:solidFill>
            <a:srgbClr val="1F8811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ặt trời 20">
            <a:extLst>
              <a:ext uri="{FF2B5EF4-FFF2-40B4-BE49-F238E27FC236}">
                <a16:creationId xmlns:a16="http://schemas.microsoft.com/office/drawing/2014/main" xmlns="" id="{F156781C-DC24-452E-A444-A263F6F5E594}"/>
              </a:ext>
            </a:extLst>
          </p:cNvPr>
          <p:cNvSpPr/>
          <p:nvPr/>
        </p:nvSpPr>
        <p:spPr>
          <a:xfrm>
            <a:off x="7905131" y="4463846"/>
            <a:ext cx="550608" cy="434558"/>
          </a:xfrm>
          <a:prstGeom prst="sun">
            <a:avLst/>
          </a:prstGeom>
          <a:solidFill>
            <a:srgbClr val="1F8811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53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1" grpId="0" animBg="1"/>
      <p:bldP spid="15" grpId="0" animBg="1"/>
      <p:bldP spid="19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SzV025-166">
            <a:extLst>
              <a:ext uri="{FF2B5EF4-FFF2-40B4-BE49-F238E27FC236}">
                <a16:creationId xmlns:a16="http://schemas.microsoft.com/office/drawing/2014/main" xmlns="" id="{1A8B3297-A175-C1D7-FD4F-B89ABDCC2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5300" y="0"/>
            <a:ext cx="10134600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WordArt 30">
            <a:extLst>
              <a:ext uri="{FF2B5EF4-FFF2-40B4-BE49-F238E27FC236}">
                <a16:creationId xmlns:a16="http://schemas.microsoft.com/office/drawing/2014/main" xmlns="" id="{03A9D60F-1F0C-85C5-F060-8F33927691D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47937" y="1296591"/>
            <a:ext cx="3509963" cy="589359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SG" sz="5714" b="1" i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SG" sz="5714" b="1" i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SG" sz="5714" b="1" i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SG" sz="5714" b="1" i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SG" sz="5714" b="1" i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9220" name="WordArt 32">
            <a:extLst>
              <a:ext uri="{FF2B5EF4-FFF2-40B4-BE49-F238E27FC236}">
                <a16:creationId xmlns:a16="http://schemas.microsoft.com/office/drawing/2014/main" xmlns="" id="{F07F01FB-1F8D-9574-FFAC-CEAEB22927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71700" y="2343150"/>
            <a:ext cx="4229100" cy="800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SG" sz="5714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</a:t>
            </a:r>
            <a:r>
              <a:rPr lang="en-SG" sz="5714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SG" sz="5714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5714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SG" sz="5714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714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SG" sz="5714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SG" sz="5714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SG" sz="5714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6" name="Text Box 33">
            <a:extLst>
              <a:ext uri="{FF2B5EF4-FFF2-40B4-BE49-F238E27FC236}">
                <a16:creationId xmlns:a16="http://schemas.microsoft.com/office/drawing/2014/main" xmlns="" id="{E808AB2E-94D6-E487-480D-5A86188979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5900" y="4352925"/>
            <a:ext cx="7353300" cy="515877"/>
          </a:xfrm>
          <a:prstGeom prst="rect">
            <a:avLst/>
          </a:prstGeom>
          <a:noFill/>
          <a:ln>
            <a:noFill/>
          </a:ln>
          <a:effectLst/>
        </p:spPr>
        <p:txBody>
          <a:bodyPr lIns="145127" tIns="72564" rIns="145127" bIns="72564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defTabSz="685783"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0099CC"/>
                </a:solidFill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en-US" sz="2400" b="1" dirty="0" smtClean="0">
                <a:solidFill>
                  <a:srgbClr val="0099CC"/>
                </a:solidFill>
                <a:latin typeface="Times New Roman" pitchFamily="18" charset="0"/>
                <a:cs typeface="Times New Roman" pitchFamily="18" charset="0"/>
              </a:rPr>
              <a:t>PHẠM THỊ ANH</a:t>
            </a:r>
            <a:endParaRPr lang="en-US" sz="2400" b="1" dirty="0">
              <a:solidFill>
                <a:srgbClr val="0099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33">
            <a:extLst>
              <a:ext uri="{FF2B5EF4-FFF2-40B4-BE49-F238E27FC236}">
                <a16:creationId xmlns:a16="http://schemas.microsoft.com/office/drawing/2014/main" xmlns="" id="{AE6C771C-B9B9-A880-4ACD-3999EE9FD772}"/>
              </a:ext>
            </a:extLst>
          </p:cNvPr>
          <p:cNvGrpSpPr>
            <a:grpSpLocks/>
          </p:cNvGrpSpPr>
          <p:nvPr/>
        </p:nvGrpSpPr>
        <p:grpSpPr bwMode="auto">
          <a:xfrm>
            <a:off x="4867275" y="4114800"/>
            <a:ext cx="1328738" cy="1028700"/>
            <a:chOff x="4320" y="2928"/>
            <a:chExt cx="1104" cy="1104"/>
          </a:xfrm>
        </p:grpSpPr>
        <p:sp>
          <p:nvSpPr>
            <p:cNvPr id="4130" name="AutoShape 34">
              <a:extLst>
                <a:ext uri="{FF2B5EF4-FFF2-40B4-BE49-F238E27FC236}">
                  <a16:creationId xmlns:a16="http://schemas.microsoft.com/office/drawing/2014/main" xmlns="" id="{FA65D3B6-B0A8-508D-4BBC-27B7DDC25A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8376" tIns="39188" rIns="78376" bIns="39188" anchor="ctr"/>
            <a:lstStyle>
              <a:lvl1pPr defTabSz="1254125" eaLnBrk="0" hangingPunct="0"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54125" eaLnBrk="0" hangingPunct="0"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54125" eaLnBrk="0" hangingPunct="0"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54125" eaLnBrk="0" hangingPunct="0"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54125" eaLnBrk="0" hangingPunct="0"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54125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54125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54125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54125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783797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5125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0496" name="WordArt 35">
              <a:extLst>
                <a:ext uri="{FF2B5EF4-FFF2-40B4-BE49-F238E27FC236}">
                  <a16:creationId xmlns:a16="http://schemas.microsoft.com/office/drawing/2014/main" xmlns="" id="{04BE1235-E564-968D-DBEE-F1416BE26174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SG" sz="175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SG" sz="175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175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SG" sz="175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xmlns="" id="{07FA9FF3-40A0-EC30-DC61-2D1FB8845A9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62550" y="4343400"/>
            <a:ext cx="64651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SG" sz="225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xmlns="" id="{3CAB6688-E835-22D7-BCE3-11D55643849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0410" y="4343400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SG" sz="225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xmlns="" id="{031DB7A9-8A27-0D20-1BEC-E6996411378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0410" y="4357687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SG" sz="225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xmlns="" id="{68473320-D572-B84F-C1EC-87ECA8184D0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0410" y="4343400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SG" sz="225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xmlns="" id="{20D35C1E-C556-CC55-5474-C9365C1E941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0410" y="4343400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SG" sz="225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xmlns="" id="{177A534C-2C09-5C32-CBA0-4D52FE85AC7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62550" y="4343400"/>
            <a:ext cx="64651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SG" sz="225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xmlns="" id="{AC403A5A-F7CE-353D-8AE2-856E3D4A419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0410" y="4343400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SG" sz="225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xmlns="" id="{83465D94-B867-0614-AF80-3A4AF650661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0410" y="4343400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SG" sz="225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xmlns="" id="{83C450E6-4033-A43E-493B-469B603C5BF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236369" y="4343400"/>
            <a:ext cx="64651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SG" sz="225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xmlns="" id="{46BA51C0-F816-4A04-05BB-F73A0A00CF6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254229" y="4357687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SG" sz="225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xmlns="" id="{1B308C8E-C8B7-05AB-C0A7-7DAF2D16B55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0410" y="4357687"/>
            <a:ext cx="646509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SG" sz="225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pic>
        <p:nvPicPr>
          <p:cNvPr id="16" name="Hình ảnh 2">
            <a:extLst>
              <a:ext uri="{FF2B5EF4-FFF2-40B4-BE49-F238E27FC236}">
                <a16:creationId xmlns:a16="http://schemas.microsoft.com/office/drawing/2014/main" xmlns="" id="{0E627633-53C4-9FEF-E98B-1B39D7DA2DB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2" t="15264" r="63067" b="60517"/>
          <a:stretch/>
        </p:blipFill>
        <p:spPr>
          <a:xfrm>
            <a:off x="3712585" y="1716867"/>
            <a:ext cx="2483428" cy="935182"/>
          </a:xfrm>
          <a:prstGeom prst="rect">
            <a:avLst/>
          </a:prstGeom>
        </p:spPr>
      </p:pic>
      <p:pic>
        <p:nvPicPr>
          <p:cNvPr id="17" name="Hình ảnh 2">
            <a:extLst>
              <a:ext uri="{FF2B5EF4-FFF2-40B4-BE49-F238E27FC236}">
                <a16:creationId xmlns:a16="http://schemas.microsoft.com/office/drawing/2014/main" xmlns="" id="{0D906ED8-C043-4E04-797E-8264DD86A46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9" t="37196" r="67196" b="40873"/>
          <a:stretch/>
        </p:blipFill>
        <p:spPr>
          <a:xfrm>
            <a:off x="3234604" y="2652049"/>
            <a:ext cx="2597727" cy="846859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3C7E020F-A8CB-A655-81F2-09FD96D67EDC}"/>
              </a:ext>
            </a:extLst>
          </p:cNvPr>
          <p:cNvCxnSpPr>
            <a:cxnSpLocks/>
          </p:cNvCxnSpPr>
          <p:nvPr/>
        </p:nvCxnSpPr>
        <p:spPr>
          <a:xfrm>
            <a:off x="3847671" y="1903915"/>
            <a:ext cx="0" cy="1392382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7079D66-DFB0-9EA6-B7D7-30A8D0268EF2}"/>
              </a:ext>
            </a:extLst>
          </p:cNvPr>
          <p:cNvSpPr txBox="1"/>
          <p:nvPr/>
        </p:nvSpPr>
        <p:spPr>
          <a:xfrm>
            <a:off x="3177455" y="1985211"/>
            <a:ext cx="602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SG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6250CCB-7E16-8B3E-F103-B3114BBCCEA1}"/>
              </a:ext>
            </a:extLst>
          </p:cNvPr>
          <p:cNvSpPr txBox="1"/>
          <p:nvPr/>
        </p:nvSpPr>
        <p:spPr>
          <a:xfrm>
            <a:off x="3177454" y="2752295"/>
            <a:ext cx="602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SG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A5836D21-18DA-F1DC-32C0-ECF7FAC5D559}"/>
              </a:ext>
            </a:extLst>
          </p:cNvPr>
          <p:cNvSpPr/>
          <p:nvPr/>
        </p:nvSpPr>
        <p:spPr>
          <a:xfrm>
            <a:off x="2966462" y="2672686"/>
            <a:ext cx="813665" cy="73525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SG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12">
            <a:extLst>
              <a:ext uri="{FF2B5EF4-FFF2-40B4-BE49-F238E27FC236}">
                <a16:creationId xmlns:a16="http://schemas.microsoft.com/office/drawing/2014/main" xmlns="" id="{E07D37EE-BC3F-37FE-3DD3-88190B26F25C}"/>
              </a:ext>
            </a:extLst>
          </p:cNvPr>
          <p:cNvSpPr/>
          <p:nvPr/>
        </p:nvSpPr>
        <p:spPr>
          <a:xfrm>
            <a:off x="393124" y="287692"/>
            <a:ext cx="2573338" cy="714375"/>
          </a:xfrm>
          <a:prstGeom prst="roundRect">
            <a:avLst/>
          </a:prstGeom>
          <a:solidFill>
            <a:srgbClr val="70AD4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altLang="en-US" sz="2800" b="1" kern="0" dirty="0">
                <a:solidFill>
                  <a:prstClr val="white"/>
                </a:solidFill>
                <a:latin typeface="Times New Roman" panose="02020603050405020304" pitchFamily="18" charset="0"/>
              </a:rPr>
              <a:t>1. Khởi động</a:t>
            </a:r>
            <a:endParaRPr lang="en-US" altLang="en-US" sz="2800" b="1" kern="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xmlns="" id="{F76859F3-7DF0-506F-B23A-49C83F21E4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8345" y="423516"/>
            <a:ext cx="6367572" cy="749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Trò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chơi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Chọn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án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đúng</a:t>
            </a:r>
            <a:endParaRPr lang="en-US" alt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xmlns="" id="{A2AD89CA-998E-F3E9-5F7E-5D452F163E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7034" y="1083083"/>
            <a:ext cx="3420538" cy="613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dài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?</a:t>
            </a:r>
            <a:endParaRPr lang="en-US" alt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500"/>
                            </p:stCondLst>
                            <p:childTnLst>
                              <p:par>
                                <p:cTn id="7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000"/>
                            </p:stCondLst>
                            <p:childTnLst>
                              <p:par>
                                <p:cTn id="8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500"/>
                            </p:stCondLst>
                            <p:childTnLst>
                              <p:par>
                                <p:cTn id="8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000"/>
                            </p:stCondLst>
                            <p:childTnLst>
                              <p:par>
                                <p:cTn id="9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500"/>
                            </p:stCondLst>
                            <p:childTnLst>
                              <p:par>
                                <p:cTn id="9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500"/>
                            </p:stCondLst>
                            <p:childTnLst>
                              <p:par>
                                <p:cTn id="10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9000"/>
                            </p:stCondLst>
                            <p:childTnLst>
                              <p:par>
                                <p:cTn id="1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9500"/>
                            </p:stCondLst>
                            <p:childTnLst>
                              <p:par>
                                <p:cTn id="11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 animBg="1"/>
      <p:bldP spid="22" grpId="0" animBg="1"/>
      <p:bldP spid="23" grpId="0" build="p"/>
      <p:bldP spid="2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e69b7cf3bdd6a11bee1198bf50773cbb9128ccda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381</TotalTime>
  <Words>449</Words>
  <Application>Microsoft Office PowerPoint</Application>
  <PresentationFormat>On-screen Show (16:9)</PresentationFormat>
  <Paragraphs>241</Paragraphs>
  <Slides>41</Slides>
  <Notes>10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41</vt:i4>
      </vt:variant>
    </vt:vector>
  </HeadingPairs>
  <TitlesOfParts>
    <vt:vector size="44" baseType="lpstr">
      <vt:lpstr>Office 主题</vt:lpstr>
      <vt:lpstr>1_Office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 R 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China</dc:creator>
  <cp:lastModifiedBy>ismail - [2010]</cp:lastModifiedBy>
  <cp:revision>53</cp:revision>
  <dcterms:created xsi:type="dcterms:W3CDTF">2017-01-10T13:46:13Z</dcterms:created>
  <dcterms:modified xsi:type="dcterms:W3CDTF">2024-02-20T02:31:45Z</dcterms:modified>
</cp:coreProperties>
</file>