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90" r:id="rId4"/>
    <p:sldId id="289" r:id="rId5"/>
    <p:sldId id="271" r:id="rId6"/>
    <p:sldId id="273" r:id="rId7"/>
    <p:sldId id="272" r:id="rId8"/>
    <p:sldId id="257" r:id="rId9"/>
    <p:sldId id="260" r:id="rId10"/>
    <p:sldId id="280" r:id="rId11"/>
    <p:sldId id="268" r:id="rId12"/>
    <p:sldId id="262" r:id="rId13"/>
    <p:sldId id="263" r:id="rId14"/>
    <p:sldId id="269" r:id="rId15"/>
    <p:sldId id="264" r:id="rId16"/>
    <p:sldId id="286" r:id="rId17"/>
    <p:sldId id="291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990000"/>
    <a:srgbClr val="990099"/>
    <a:srgbClr val="FFCC99"/>
    <a:srgbClr val="CCECFF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94631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6E662-10E1-4052-9B23-DAF19BF6440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93DB-8221-4BDF-B373-BF1CECF8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E93DB-8221-4BDF-B373-BF1CECF81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0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1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2FB28-9182-41E1-9373-D1F9A1621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1031-FB84-45F2-B7A2-A6A0F2CB0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A73F3-837C-47FD-A3CA-05C9C18F1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A4FD14-278B-42C4-BFCF-ED6C7665F32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92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E1545-F398-4ECD-9BA0-E94E82C7510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84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B544D-C813-4479-9D6D-D3C2DFCD625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5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1C85E-588C-4F46-AED4-48C51D882F6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634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E6DBD-F855-4F59-A693-4164C8EBFC1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5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23EC9A-FB7F-461E-842C-9BCEAA453EA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94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3D6FB-D7B0-47A5-9B2C-6F8CD0BC72E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28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655A6-3FB3-4224-8110-3BF882E88CF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59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CF0-7E02-41EC-84B9-FB5851C7A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798F5A-A855-498B-8D2F-988B705B039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729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C867C-6DA7-45F7-A705-C73BDD55601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22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9C508-B81D-41B4-A932-6C955E79601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26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30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6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45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77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1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44E1-8AF4-4CE8-96A3-D7B7CC389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90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3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3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20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874606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28224-89FF-41AE-ADED-90F571AB7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38D0C-5694-450E-9BEB-F9A718009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2FAD8-6C41-40EE-A688-8FE6B9FA1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05AE1-5FB7-42DC-B8DE-3CFA2FD9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87E4-14C8-43C2-AEBA-CF1BF8656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724F-105D-4191-B6C7-9FC7163CE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CC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009D3A-E80F-4368-93DA-27B71C5F5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để sửa kiểu tiêu đề Bản cái</a:t>
            </a:r>
            <a:endParaRPr lang="en-US" altLang="en-US" smtClean="0"/>
          </a:p>
        </p:txBody>
      </p:sp>
      <p:sp>
        <p:nvSpPr>
          <p:cNvPr id="1027" name="Chỗ dành sẵn cho Văn bản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Bấm để chỉnh sửa kiểu văn bản của Bản cái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9F2B9-C556-4C1E-AF76-5A21DE89486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4CF2F9-EC05-4890-BFA5-7B58C4E830DC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0617FA3-2649-4EBA-8D0F-41B82C8D513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70" y="4538717"/>
            <a:ext cx="1640979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087935" y="5462963"/>
            <a:ext cx="653218" cy="85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41676" y="4200851"/>
            <a:ext cx="600738" cy="4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513" y="796020"/>
            <a:ext cx="777777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5914784" y="1468402"/>
            <a:ext cx="947419" cy="759532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TN-XH</a:t>
            </a:r>
            <a:endParaRPr lang="en-US" sz="1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3.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286569" y="4995095"/>
            <a:ext cx="7355832" cy="343255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840559" y="380958"/>
            <a:ext cx="7188102" cy="542479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2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HỨA TẠO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00836" y="1607331"/>
            <a:ext cx="2287577" cy="1393042"/>
            <a:chOff x="5225" y="9335"/>
            <a:chExt cx="2520" cy="1750"/>
          </a:xfrm>
        </p:grpSpPr>
        <p:sp>
          <p:nvSpPr>
            <p:cNvPr id="12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endParaRPr lang="vi-VN" altLang="en-US" sz="2300" dirty="0">
                <a:solidFill>
                  <a:prstClr val="black"/>
                </a:solidFill>
                <a:latin typeface="VNI-Times" pitchFamily="2" charset="0"/>
              </a:endParaRPr>
            </a:p>
          </p:txBody>
        </p:sp>
        <p:pic>
          <p:nvPicPr>
            <p:cNvPr id="13" name="Picture 26" descr="cosm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" descr="BOOK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OOK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 descr="QUILLP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endParaRPr lang="vi-VN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endParaRPr lang="vi-VN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1007185" y="3214255"/>
            <a:ext cx="7527215" cy="868109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vi-VN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TIÊU HOÁ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18546"/>
            <a:ext cx="8315325" cy="7620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LÀM VIỆC THEO NHÓM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584201"/>
            <a:ext cx="83820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600200" y="2209800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96875" y="2560638"/>
            <a:ext cx="103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62000" y="2819400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990600" y="4038600"/>
            <a:ext cx="1204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90600" y="4724400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990600" y="5562600"/>
            <a:ext cx="1590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066800" y="6400800"/>
            <a:ext cx="170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7102475" y="1373188"/>
            <a:ext cx="1384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133600"/>
            <a:ext cx="30003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402388" y="2058988"/>
            <a:ext cx="2513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010400" y="2971800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781800" y="44196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6324600" y="5334000"/>
            <a:ext cx="88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 flipV="1">
            <a:off x="3124200" y="2667000"/>
            <a:ext cx="1208088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2667000" y="3276600"/>
            <a:ext cx="2116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 flipV="1">
            <a:off x="2362200" y="4419600"/>
            <a:ext cx="2782888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 flipV="1">
            <a:off x="2438400" y="5029200"/>
            <a:ext cx="2208213" cy="163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H="1">
            <a:off x="2438400" y="5410200"/>
            <a:ext cx="21796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2819400" y="5715000"/>
            <a:ext cx="1990725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V="1">
            <a:off x="4800600" y="3505200"/>
            <a:ext cx="2057400" cy="91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4646613" y="4581525"/>
            <a:ext cx="20716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 rot="859951">
            <a:off x="5096572" y="4961111"/>
            <a:ext cx="1293683" cy="3832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4" name="WordArt 28"/>
          <p:cNvSpPr>
            <a:spLocks noChangeArrowheads="1" noChangeShapeType="1" noTextEdit="1"/>
          </p:cNvSpPr>
          <p:nvPr/>
        </p:nvSpPr>
        <p:spPr bwMode="auto">
          <a:xfrm>
            <a:off x="2971800" y="22098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9245" name="WordArt 29"/>
          <p:cNvSpPr>
            <a:spLocks noChangeArrowheads="1" noChangeShapeType="1" noTextEdit="1"/>
          </p:cNvSpPr>
          <p:nvPr/>
        </p:nvSpPr>
        <p:spPr bwMode="auto">
          <a:xfrm>
            <a:off x="2667000" y="28194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9246" name="WordArt 30"/>
          <p:cNvSpPr>
            <a:spLocks noChangeArrowheads="1" noChangeShapeType="1" noTextEdit="1"/>
          </p:cNvSpPr>
          <p:nvPr/>
        </p:nvSpPr>
        <p:spPr bwMode="auto">
          <a:xfrm>
            <a:off x="2438400" y="39624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9247" name="WordArt 31"/>
          <p:cNvSpPr>
            <a:spLocks noChangeArrowheads="1" noChangeShapeType="1" noTextEdit="1"/>
          </p:cNvSpPr>
          <p:nvPr/>
        </p:nvSpPr>
        <p:spPr bwMode="auto">
          <a:xfrm>
            <a:off x="2819400" y="46482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9248" name="WordArt 32"/>
          <p:cNvSpPr>
            <a:spLocks noChangeArrowheads="1" noChangeShapeType="1" noTextEdit="1"/>
          </p:cNvSpPr>
          <p:nvPr/>
        </p:nvSpPr>
        <p:spPr bwMode="auto">
          <a:xfrm>
            <a:off x="2514600" y="52578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9249" name="WordArt 33"/>
          <p:cNvSpPr>
            <a:spLocks noChangeArrowheads="1" noChangeShapeType="1" noTextEdit="1"/>
          </p:cNvSpPr>
          <p:nvPr/>
        </p:nvSpPr>
        <p:spPr bwMode="auto">
          <a:xfrm>
            <a:off x="2743200" y="60198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9250" name="WordArt 34"/>
          <p:cNvSpPr>
            <a:spLocks noChangeArrowheads="1" noChangeShapeType="1" noTextEdit="1"/>
          </p:cNvSpPr>
          <p:nvPr/>
        </p:nvSpPr>
        <p:spPr bwMode="auto">
          <a:xfrm>
            <a:off x="6248400" y="20574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9251" name="WordArt 35"/>
          <p:cNvSpPr>
            <a:spLocks noChangeArrowheads="1" noChangeShapeType="1" noTextEdit="1"/>
          </p:cNvSpPr>
          <p:nvPr/>
        </p:nvSpPr>
        <p:spPr bwMode="auto">
          <a:xfrm>
            <a:off x="6477000" y="32004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9252" name="WordArt 36"/>
          <p:cNvSpPr>
            <a:spLocks noChangeArrowheads="1" noChangeShapeType="1" noTextEdit="1"/>
          </p:cNvSpPr>
          <p:nvPr/>
        </p:nvSpPr>
        <p:spPr bwMode="auto">
          <a:xfrm>
            <a:off x="6248400" y="44196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9253" name="WordArt 37"/>
          <p:cNvSpPr>
            <a:spLocks noChangeArrowheads="1" noChangeShapeType="1" noTextEdit="1"/>
          </p:cNvSpPr>
          <p:nvPr/>
        </p:nvSpPr>
        <p:spPr bwMode="auto">
          <a:xfrm>
            <a:off x="6324600" y="5181600"/>
            <a:ext cx="168275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 flipV="1">
            <a:off x="4876800" y="2409825"/>
            <a:ext cx="1524000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  <p:bldP spid="9221" grpId="0"/>
      <p:bldP spid="9223" grpId="0"/>
      <p:bldP spid="9224" grpId="0"/>
      <p:bldP spid="9225" grpId="0"/>
      <p:bldP spid="9226" grpId="0"/>
      <p:bldP spid="9227" grpId="0"/>
      <p:bldP spid="9230" grpId="0"/>
      <p:bldP spid="9231" grpId="0"/>
      <p:bldP spid="9232" grpId="0"/>
      <p:bldP spid="9233" grpId="0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  <p:bldP spid="9247" grpId="0" animBg="1"/>
      <p:bldP spid="9248" grpId="0" animBg="1"/>
      <p:bldP spid="9249" grpId="0" animBg="1"/>
      <p:bldP spid="9250" grpId="0" animBg="1"/>
      <p:bldP spid="9251" grpId="0" animBg="1"/>
      <p:bldP spid="9252" grpId="0" animBg="1"/>
      <p:bldP spid="9253" grpId="0" animBg="1"/>
      <p:bldP spid="92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33400"/>
            <a:ext cx="8229600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buNone/>
            </a:pP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971800" y="333153"/>
            <a:ext cx="350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2" name="WordArt 6"/>
          <p:cNvSpPr>
            <a:spLocks noChangeArrowheads="1" noChangeShapeType="1" noTextEdit="1"/>
          </p:cNvSpPr>
          <p:nvPr/>
        </p:nvSpPr>
        <p:spPr bwMode="auto">
          <a:xfrm>
            <a:off x="1094508" y="1905000"/>
            <a:ext cx="6830291" cy="1362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1569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374"/>
            <a:ext cx="8763000" cy="91122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244" name="WordArt 16"/>
          <p:cNvSpPr>
            <a:spLocks noChangeArrowheads="1" noChangeShapeType="1" noTextEdit="1"/>
          </p:cNvSpPr>
          <p:nvPr/>
        </p:nvSpPr>
        <p:spPr bwMode="auto">
          <a:xfrm>
            <a:off x="3200400" y="2743200"/>
            <a:ext cx="152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CC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0245" name="WordArt 18"/>
          <p:cNvSpPr>
            <a:spLocks noChangeArrowheads="1" noChangeShapeType="1" noTextEdit="1"/>
          </p:cNvSpPr>
          <p:nvPr/>
        </p:nvSpPr>
        <p:spPr bwMode="auto">
          <a:xfrm>
            <a:off x="3200400" y="4800600"/>
            <a:ext cx="152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FFCC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0246" name="Text Box 22"/>
          <p:cNvSpPr txBox="1">
            <a:spLocks noChangeArrowheads="1"/>
          </p:cNvSpPr>
          <p:nvPr/>
        </p:nvSpPr>
        <p:spPr bwMode="auto">
          <a:xfrm>
            <a:off x="19812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6705600" y="152400"/>
            <a:ext cx="914400" cy="304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228600" y="1094526"/>
            <a:ext cx="868680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-512618" y="4402715"/>
            <a:ext cx="31242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>
              <a:lnSpc>
                <a:spcPct val="80000"/>
              </a:lnSpc>
              <a:spcBef>
                <a:spcPct val="20000"/>
              </a:spcBef>
            </a:pP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lnSpc>
                <a:spcPct val="80000"/>
              </a:lnSpc>
              <a:spcBef>
                <a:spcPct val="20000"/>
              </a:spcBef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6629400" y="5304913"/>
            <a:ext cx="18288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6629400" y="3733800"/>
            <a:ext cx="18288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6248400" y="2971800"/>
            <a:ext cx="2667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457200" y="2286000"/>
            <a:ext cx="2286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6400800" y="4493669"/>
            <a:ext cx="2286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762000" y="4036469"/>
            <a:ext cx="2286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1" build="p"/>
      <p:bldP spid="14339" grpId="2" build="p"/>
      <p:bldP spid="14363" grpId="0" animBg="1"/>
      <p:bldP spid="14364" grpId="0"/>
      <p:bldP spid="14365" grpId="0"/>
      <p:bldP spid="14366" grpId="0"/>
      <p:bldP spid="14367" grpId="0"/>
      <p:bldP spid="14368" grpId="0"/>
      <p:bldP spid="14369" grpId="0"/>
      <p:bldP spid="14370" grpId="0"/>
      <p:bldP spid="143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2400" y="2895600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887343"/>
            <a:ext cx="8001000" cy="47244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71056" y="171271"/>
            <a:ext cx="8001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152400"/>
            <a:ext cx="9116291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85751" y="2915304"/>
            <a:ext cx="5158853" cy="889161"/>
          </a:xfrm>
          <a:prstGeom prst="rect">
            <a:avLst/>
          </a:prstGeom>
        </p:spPr>
        <p:txBody>
          <a:bodyPr wrap="none" lIns="68580" tIns="34290" rIns="68580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54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</a:t>
            </a:r>
            <a:r>
              <a:rPr lang="vi-VN" sz="54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314325"/>
            <a:ext cx="7848600" cy="792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cs typeface="Times New Roman" panose="02020603050405020304" pitchFamily="18" charset="0"/>
              </a:rPr>
              <a:t>202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4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984" name="AutoShape 8"/>
          <p:cNvSpPr>
            <a:spLocks noChangeArrowheads="1"/>
          </p:cNvSpPr>
          <p:nvPr/>
        </p:nvSpPr>
        <p:spPr bwMode="auto">
          <a:xfrm>
            <a:off x="3048000" y="1219200"/>
            <a:ext cx="3352800" cy="1828800"/>
          </a:xfrm>
          <a:prstGeom prst="star24">
            <a:avLst>
              <a:gd name="adj" fmla="val 37500"/>
            </a:avLst>
          </a:prstGeom>
          <a:solidFill>
            <a:srgbClr val="59D379"/>
          </a:solidFill>
          <a:ln w="9525" cap="rnd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6" name="Picture 18" descr="IMG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12093"/>
            <a:ext cx="1295400" cy="1243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2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 Nhạc Hát Mẫu  Đón Xuân Về   Âm Nhạc Lớp 3  Bộ Sách Kết Nối Tri Thức 2022  Lớp Nhạc Doremi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846138"/>
            <a:ext cx="9136293" cy="5135563"/>
          </a:xfrm>
        </p:spPr>
      </p:pic>
    </p:spTree>
    <p:extLst>
      <p:ext uri="{BB962C8B-B14F-4D97-AF65-F5344CB8AC3E}">
        <p14:creationId xmlns:p14="http://schemas.microsoft.com/office/powerpoint/2010/main" val="16318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131" y="1223016"/>
            <a:ext cx="6858000" cy="1503023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Khởi động</a:t>
            </a:r>
          </a:p>
          <a:p>
            <a:pPr algn="l"/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l"/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4588" y="2148766"/>
            <a:ext cx="8108631" cy="394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–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43200" y="6172200"/>
            <a:ext cx="5872570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TÉT VÀ BÁNH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78049" y="776337"/>
            <a:ext cx="6422165" cy="550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</p:spTree>
    <p:extLst>
      <p:ext uri="{BB962C8B-B14F-4D97-AF65-F5344CB8AC3E}">
        <p14:creationId xmlns:p14="http://schemas.microsoft.com/office/powerpoint/2010/main" val="13814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2212037"/>
            <a:ext cx="6477000" cy="4110327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marL="0" indent="0">
              <a:buNone/>
            </a:pPr>
            <a:r>
              <a:rPr lang="vi-VN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nhà chủ</a:t>
            </a:r>
          </a:p>
          <a:p>
            <a:pPr marL="0" indent="0">
              <a:buNone/>
            </a:pPr>
            <a:r>
              <a:rPr lang="vi-VN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marL="0" indent="0">
              <a:buNone/>
            </a:pPr>
            <a:r>
              <a:rPr lang="vi-VN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gì?</a:t>
            </a:r>
          </a:p>
          <a:p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842214" y="1452372"/>
            <a:ext cx="7311185" cy="12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sz="3600" b="1" kern="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Khởi</a:t>
            </a:r>
            <a:r>
              <a:rPr lang="en-US" sz="3600" b="1" kern="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kern="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endParaRPr lang="en-US" sz="3600" b="1" kern="0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3600" b="1" kern="0" dirty="0" err="1" smtClean="0"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600" b="1" kern="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kern="0" dirty="0" err="1" smtClean="0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sz="3600" b="1" kern="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endParaRPr lang="en-US" sz="4400" b="1" kern="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78050" y="902338"/>
            <a:ext cx="6422165" cy="550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0" y="5999198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chó</a:t>
            </a:r>
          </a:p>
        </p:txBody>
      </p:sp>
    </p:spTree>
    <p:extLst>
      <p:ext uri="{BB962C8B-B14F-4D97-AF65-F5344CB8AC3E}">
        <p14:creationId xmlns:p14="http://schemas.microsoft.com/office/powerpoint/2010/main" val="6178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725182" y="2604239"/>
            <a:ext cx="6248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TIÊU HOÁ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05200" y="1349449"/>
            <a:ext cx="320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439682" y="3953889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525282" y="519566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75217" y="-69092"/>
            <a:ext cx="6422165" cy="5785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720563"/>
            <a:ext cx="8298873" cy="1343328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66800" y="4076999"/>
            <a:ext cx="7543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3084" grpId="1"/>
      <p:bldP spid="3086" grpId="0"/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848600" cy="1096963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527" y="4648200"/>
            <a:ext cx="82296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3400" y="1040153"/>
            <a:ext cx="8153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6527" y="2628802"/>
            <a:ext cx="8153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85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7174" grpId="0"/>
      <p:bldP spid="71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62567"/>
            <a:ext cx="3833813" cy="65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838200" y="-15240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72445"/>
            <a:ext cx="6767734" cy="628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761</TotalTime>
  <Words>353</Words>
  <Application>Microsoft Office PowerPoint</Application>
  <PresentationFormat>On-screen Show (4:3)</PresentationFormat>
  <Paragraphs>91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VNI-Times</vt:lpstr>
      <vt:lpstr>Default Design</vt:lpstr>
      <vt:lpstr>Chủ đề Office</vt:lpstr>
      <vt:lpstr>Office Theme</vt:lpstr>
      <vt:lpstr>PowerPoint Presentation</vt:lpstr>
      <vt:lpstr>Thứ hai ngày 29 tháng 1 năm 2024 Tự nhiên và xã hội:</vt:lpstr>
      <vt:lpstr>PowerPoint Presentation</vt:lpstr>
      <vt:lpstr>PowerPoint Presentation</vt:lpstr>
      <vt:lpstr>PowerPoint Presentation</vt:lpstr>
      <vt:lpstr>PowerPoint Presentation</vt:lpstr>
      <vt:lpstr>HOẠT ĐỘNG 1:  Thảo luận nhóm </vt:lpstr>
      <vt:lpstr>PowerPoint Presentation</vt:lpstr>
      <vt:lpstr>PowerPoint Presentation</vt:lpstr>
      <vt:lpstr>HOẠT ĐỘNG 2: LÀM VIỆC THEO NHÓM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TÖÏ NHIEÂN VAØ XAÕ HOÄI LÔÙP 2</dc:title>
  <dc:creator>Tuan</dc:creator>
  <cp:lastModifiedBy>Admin</cp:lastModifiedBy>
  <cp:revision>68</cp:revision>
  <dcterms:created xsi:type="dcterms:W3CDTF">2007-09-25T03:51:44Z</dcterms:created>
  <dcterms:modified xsi:type="dcterms:W3CDTF">2024-01-30T22:40:58Z</dcterms:modified>
</cp:coreProperties>
</file>