
<file path=[Content_Types].xml><?xml version="1.0" encoding="utf-8"?>
<Types xmlns="http://schemas.openxmlformats.org/package/2006/content-types">
  <Default Extension="png" ContentType="image/png"/>
  <Default Extension="wmf" ContentType="image/x-wmf"/>
  <Default Extension="wma" ContentType="audio/x-ms-wma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6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66" r:id="rId2"/>
    <p:sldId id="270" r:id="rId3"/>
    <p:sldId id="273" r:id="rId4"/>
    <p:sldId id="259" r:id="rId5"/>
    <p:sldId id="272" r:id="rId6"/>
    <p:sldId id="271" r:id="rId7"/>
    <p:sldId id="277" r:id="rId8"/>
    <p:sldId id="275" r:id="rId9"/>
    <p:sldId id="276" r:id="rId10"/>
    <p:sldId id="274" r:id="rId11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2" d="100"/>
          <a:sy n="52" d="100"/>
        </p:scale>
        <p:origin x="780" y="78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5120C-921E-4818-A7F4-45438B0C9F7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335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ma"/><Relationship Id="rId13" Type="http://schemas.openxmlformats.org/officeDocument/2006/relationships/audio" Target="../media/audio3.wav"/><Relationship Id="rId18" Type="http://schemas.openxmlformats.org/officeDocument/2006/relationships/image" Target="../media/image13.emf"/><Relationship Id="rId3" Type="http://schemas.microsoft.com/office/2007/relationships/media" Target="../media/media2.mp4"/><Relationship Id="rId21" Type="http://schemas.openxmlformats.org/officeDocument/2006/relationships/image" Target="../media/image16.png"/><Relationship Id="rId7" Type="http://schemas.microsoft.com/office/2007/relationships/media" Target="../media/media4.wma"/><Relationship Id="rId12" Type="http://schemas.openxmlformats.org/officeDocument/2006/relationships/audio" Target="../media/audio2.wav"/><Relationship Id="rId17" Type="http://schemas.openxmlformats.org/officeDocument/2006/relationships/image" Target="../media/image12.emf"/><Relationship Id="rId2" Type="http://schemas.openxmlformats.org/officeDocument/2006/relationships/video" Target="../media/media1.mp4"/><Relationship Id="rId16" Type="http://schemas.openxmlformats.org/officeDocument/2006/relationships/audio" Target="../media/audio6.wav"/><Relationship Id="rId20" Type="http://schemas.openxmlformats.org/officeDocument/2006/relationships/image" Target="../media/image15.png"/><Relationship Id="rId1" Type="http://schemas.microsoft.com/office/2007/relationships/media" Target="../media/media1.mp4"/><Relationship Id="rId6" Type="http://schemas.openxmlformats.org/officeDocument/2006/relationships/audio" Target="../media/media3.wma"/><Relationship Id="rId11" Type="http://schemas.openxmlformats.org/officeDocument/2006/relationships/audio" Target="../media/audio1.wav"/><Relationship Id="rId5" Type="http://schemas.microsoft.com/office/2007/relationships/media" Target="../media/media3.wma"/><Relationship Id="rId15" Type="http://schemas.openxmlformats.org/officeDocument/2006/relationships/audio" Target="../media/audio5.wav"/><Relationship Id="rId10" Type="http://schemas.openxmlformats.org/officeDocument/2006/relationships/notesSlide" Target="../notesSlides/notesSlide1.xml"/><Relationship Id="rId19" Type="http://schemas.openxmlformats.org/officeDocument/2006/relationships/image" Target="../media/image14.pn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2.xml"/><Relationship Id="rId14" Type="http://schemas.openxmlformats.org/officeDocument/2006/relationships/audio" Target="../media/audio4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ma"/><Relationship Id="rId13" Type="http://schemas.openxmlformats.org/officeDocument/2006/relationships/audio" Target="../media/audio4.wav"/><Relationship Id="rId18" Type="http://schemas.openxmlformats.org/officeDocument/2006/relationships/image" Target="../media/image15.png"/><Relationship Id="rId3" Type="http://schemas.microsoft.com/office/2007/relationships/media" Target="../media/media2.mp4"/><Relationship Id="rId7" Type="http://schemas.microsoft.com/office/2007/relationships/media" Target="../media/media4.wma"/><Relationship Id="rId12" Type="http://schemas.openxmlformats.org/officeDocument/2006/relationships/audio" Target="../media/audio3.wav"/><Relationship Id="rId17" Type="http://schemas.openxmlformats.org/officeDocument/2006/relationships/image" Target="../media/image14.png"/><Relationship Id="rId2" Type="http://schemas.openxmlformats.org/officeDocument/2006/relationships/video" Target="../media/media1.mp4"/><Relationship Id="rId16" Type="http://schemas.openxmlformats.org/officeDocument/2006/relationships/image" Target="../media/image13.emf"/><Relationship Id="rId1" Type="http://schemas.microsoft.com/office/2007/relationships/media" Target="../media/media1.mp4"/><Relationship Id="rId6" Type="http://schemas.openxmlformats.org/officeDocument/2006/relationships/audio" Target="../media/media3.wma"/><Relationship Id="rId11" Type="http://schemas.openxmlformats.org/officeDocument/2006/relationships/audio" Target="../media/audio2.wav"/><Relationship Id="rId5" Type="http://schemas.microsoft.com/office/2007/relationships/media" Target="../media/media3.wma"/><Relationship Id="rId15" Type="http://schemas.openxmlformats.org/officeDocument/2006/relationships/image" Target="../media/image12.emf"/><Relationship Id="rId10" Type="http://schemas.openxmlformats.org/officeDocument/2006/relationships/audio" Target="../media/audio1.wav"/><Relationship Id="rId19" Type="http://schemas.openxmlformats.org/officeDocument/2006/relationships/image" Target="../media/image16.pn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2.xml"/><Relationship Id="rId14" Type="http://schemas.openxmlformats.org/officeDocument/2006/relationships/audio" Target="../media/audio5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TRƯỜNG TIỂU HỌC </a:t>
            </a:r>
            <a:r>
              <a:rPr kumimoji="0" lang="en-US" altLang="en-US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HỨA</a:t>
            </a:r>
            <a:r>
              <a:rPr kumimoji="0" lang="en-US" altLang="en-US" sz="3500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TẠO</a:t>
            </a:r>
            <a:endParaRPr kumimoji="0" lang="en-US" altLang="en-US" sz="35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128623" y="3891358"/>
            <a:ext cx="14249400" cy="3484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50: CHU VI HÌNH TAM GIÁC, HÌNH TỨ GIÁC, HÌNH CHỮ NHẬT VÀ HÌNH VUÔNG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Tiết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3)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CHÀO MỪNG QUÝ THẦY CÔ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672" y="7825364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383723" y="5131844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251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5" y="5799"/>
            <a:ext cx="16235389" cy="913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3242113" y="3121031"/>
            <a:ext cx="9779285" cy="405884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defTabSz="121751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793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Chúc</a:t>
            </a:r>
            <a:r>
              <a:rPr lang="en-US" sz="4793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4793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các</a:t>
            </a:r>
            <a:r>
              <a:rPr lang="en-US" sz="4793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4793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thầy</a:t>
            </a:r>
            <a:r>
              <a:rPr lang="en-US" sz="4793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4793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cô</a:t>
            </a:r>
            <a:r>
              <a:rPr lang="en-US" sz="4793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4793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mạnh</a:t>
            </a:r>
            <a:r>
              <a:rPr lang="en-US" sz="4793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4793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khoẻ</a:t>
            </a:r>
            <a:endParaRPr lang="en-US" sz="4793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latin typeface="Times New Roman" panose="02020603050405020304" pitchFamily="18" charset="0"/>
              <a:ea typeface="+mn-lt"/>
              <a:cs typeface="Times New Roman" panose="02020603050405020304" pitchFamily="18" charset="0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3673587" y="6053126"/>
            <a:ext cx="12582427" cy="195754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7514">
              <a:defRPr/>
            </a:pPr>
            <a:r>
              <a:rPr lang="en-US" altLang="en-US" sz="719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altLang="en-US" sz="719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19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719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719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altLang="en-US" sz="719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19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endParaRPr lang="en-US" altLang="en-US" sz="719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153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E5F78A-F387-EAB8-06FC-7CB2A0CD44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-875" t="1497" r="6615" b="10165"/>
          <a:stretch/>
        </p:blipFill>
        <p:spPr>
          <a:xfrm>
            <a:off x="-624681" y="609600"/>
            <a:ext cx="15810977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715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66520" y="838200"/>
            <a:ext cx="13908157" cy="3832324"/>
            <a:chOff x="791463" y="1292140"/>
            <a:chExt cx="13673484" cy="3832324"/>
          </a:xfrm>
        </p:grpSpPr>
        <p:sp>
          <p:nvSpPr>
            <p:cNvPr id="5" name="TextBox 4"/>
            <p:cNvSpPr txBox="1"/>
            <p:nvPr/>
          </p:nvSpPr>
          <p:spPr>
            <a:xfrm>
              <a:off x="2995525" y="1292140"/>
              <a:ext cx="926535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Thứ</a:t>
              </a:r>
              <a:r>
                <a:rPr lang="en-US" sz="4800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năm</a:t>
              </a:r>
              <a:r>
                <a:rPr lang="en-US" sz="4800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4800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01 </a:t>
              </a:r>
              <a:r>
                <a:rPr lang="en-US" sz="4800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tháng</a:t>
              </a:r>
              <a:r>
                <a:rPr lang="en-US" sz="4800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02 </a:t>
              </a:r>
              <a:r>
                <a:rPr lang="en-US" sz="4800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năm</a:t>
              </a:r>
              <a:r>
                <a:rPr lang="en-US" sz="4800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2024</a:t>
              </a:r>
              <a:endParaRPr lang="en-US" sz="4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91463" y="2816140"/>
              <a:ext cx="13673484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u="sng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TOÁN</a:t>
              </a:r>
              <a:r>
                <a:rPr lang="en-US" sz="4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:   </a:t>
              </a:r>
              <a:r>
                <a:rPr lang="en-US" sz="4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 vi </a:t>
              </a:r>
              <a:r>
                <a:rPr lang="en-US" sz="4800" b="1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48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4800" b="1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48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800" b="1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48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tứ</a:t>
              </a:r>
              <a:r>
                <a:rPr lang="en-US" sz="48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48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800" b="1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48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4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nhật</a:t>
              </a:r>
              <a:r>
                <a:rPr lang="en-US" sz="4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</a:t>
              </a:r>
              <a:r>
                <a:rPr lang="en-US" sz="4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vi </a:t>
              </a:r>
              <a:r>
                <a:rPr lang="en-US" sz="4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4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sz="48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4800" b="1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sz="48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3)</a:t>
              </a:r>
              <a:endPara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4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249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2293" r="823" b="2422"/>
          <a:stretch/>
        </p:blipFill>
        <p:spPr>
          <a:xfrm>
            <a:off x="1204119" y="762000"/>
            <a:ext cx="13343622" cy="47746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7878" y="6553200"/>
            <a:ext cx="13265241" cy="259080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450360" y="171272"/>
            <a:ext cx="1134761" cy="1200328"/>
            <a:chOff x="1740056" y="421101"/>
            <a:chExt cx="349223" cy="975639"/>
          </a:xfrm>
        </p:grpSpPr>
        <p:sp>
          <p:nvSpPr>
            <p:cNvPr id="24" name="Oval 23"/>
            <p:cNvSpPr/>
            <p:nvPr/>
          </p:nvSpPr>
          <p:spPr>
            <a:xfrm>
              <a:off x="1740056" y="470712"/>
              <a:ext cx="349223" cy="926026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803897" y="421101"/>
              <a:ext cx="238480" cy="9756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 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1813719" y="462755"/>
            <a:ext cx="6934200" cy="62896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8139199" y="5083346"/>
            <a:ext cx="5180720" cy="212984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5038420" y="5027426"/>
            <a:ext cx="6803341" cy="200816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3810597" y="4572000"/>
            <a:ext cx="4708722" cy="258526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040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518319" y="228600"/>
            <a:ext cx="1394932" cy="1015662"/>
            <a:chOff x="1737519" y="2019300"/>
            <a:chExt cx="211055" cy="538430"/>
          </a:xfrm>
        </p:grpSpPr>
        <p:sp>
          <p:nvSpPr>
            <p:cNvPr id="14" name="Oval 13"/>
            <p:cNvSpPr/>
            <p:nvPr/>
          </p:nvSpPr>
          <p:spPr>
            <a:xfrm>
              <a:off x="1737519" y="2019300"/>
              <a:ext cx="211055" cy="53340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795165" y="2019300"/>
              <a:ext cx="112104" cy="538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2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3766" y="228600"/>
            <a:ext cx="11416155" cy="5136996"/>
          </a:xfrm>
          <a:prstGeom prst="rect">
            <a:avLst/>
          </a:prstGeom>
        </p:spPr>
      </p:pic>
      <p:sp>
        <p:nvSpPr>
          <p:cNvPr id="20" name="Title 5">
            <a:extLst>
              <a:ext uri="{FF2B5EF4-FFF2-40B4-BE49-F238E27FC236}">
                <a16:creationId xmlns:a16="http://schemas.microsoft.com/office/drawing/2014/main" id="{4456EA9F-6CEC-0F6A-ECCD-901BC74614D7}"/>
              </a:ext>
            </a:extLst>
          </p:cNvPr>
          <p:cNvSpPr txBox="1">
            <a:spLocks/>
          </p:cNvSpPr>
          <p:nvPr/>
        </p:nvSpPr>
        <p:spPr>
          <a:xfrm>
            <a:off x="2594850" y="5650580"/>
            <a:ext cx="7620000" cy="8534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 algn="ctr" defTabSz="1218926" rtl="0" eaLnBrk="1" latinLnBrk="0" hangingPunct="1">
              <a:spcBef>
                <a:spcPct val="0"/>
              </a:spcBef>
              <a:buNone/>
              <a:defRPr sz="5899" kern="1200">
                <a:solidFill>
                  <a:schemeClr val="tx1"/>
                </a:solidFill>
                <a:latin typeface="印品黑体" panose="00000500000000000000" pitchFamily="2" charset="-122"/>
                <a:ea typeface="+mj-ea"/>
                <a:cs typeface="+mj-cs"/>
              </a:defRPr>
            </a:lvl1pPr>
          </a:lstStyle>
          <a:p>
            <a:pPr marL="0" marR="0" lvl="0" indent="0" algn="ctr" defTabSz="121892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Theo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Việt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tính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đúng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hay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sai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itle 5">
            <a:extLst>
              <a:ext uri="{FF2B5EF4-FFF2-40B4-BE49-F238E27FC236}">
                <a16:creationId xmlns:a16="http://schemas.microsoft.com/office/drawing/2014/main" id="{4456EA9F-6CEC-0F6A-ECCD-901BC74614D7}"/>
              </a:ext>
            </a:extLst>
          </p:cNvPr>
          <p:cNvSpPr txBox="1">
            <a:spLocks/>
          </p:cNvSpPr>
          <p:nvPr/>
        </p:nvSpPr>
        <p:spPr>
          <a:xfrm>
            <a:off x="1913251" y="6922080"/>
            <a:ext cx="12096670" cy="853402"/>
          </a:xfrm>
          <a:prstGeom prst="rect">
            <a:avLst/>
          </a:prstGeom>
        </p:spPr>
        <p:txBody>
          <a:bodyPr vert="horz" lIns="91436" tIns="45718" rIns="91436" bIns="45718" rtlCol="0" anchor="ctr">
            <a:noAutofit/>
          </a:bodyPr>
          <a:lstStyle>
            <a:lvl1pPr algn="ctr" defTabSz="1218926" rtl="0" eaLnBrk="1" latinLnBrk="0" hangingPunct="1">
              <a:spcBef>
                <a:spcPct val="0"/>
              </a:spcBef>
              <a:buNone/>
              <a:defRPr sz="5899" kern="1200">
                <a:solidFill>
                  <a:schemeClr val="tx1"/>
                </a:solidFill>
                <a:latin typeface="印品黑体" panose="00000500000000000000" pitchFamily="2" charset="-122"/>
                <a:ea typeface="+mj-ea"/>
                <a:cs typeface="+mj-cs"/>
              </a:defRPr>
            </a:lvl1pPr>
          </a:lstStyle>
          <a:p>
            <a:pPr marL="0" marR="0" lvl="0" indent="0" algn="ctr" defTabSz="121892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itle 5">
            <a:extLst>
              <a:ext uri="{FF2B5EF4-FFF2-40B4-BE49-F238E27FC236}">
                <a16:creationId xmlns:a16="http://schemas.microsoft.com/office/drawing/2014/main" id="{4456EA9F-6CEC-0F6A-ECCD-901BC74614D7}"/>
              </a:ext>
            </a:extLst>
          </p:cNvPr>
          <p:cNvSpPr txBox="1">
            <a:spLocks/>
          </p:cNvSpPr>
          <p:nvPr/>
        </p:nvSpPr>
        <p:spPr>
          <a:xfrm>
            <a:off x="1917220" y="7993189"/>
            <a:ext cx="14222099" cy="853402"/>
          </a:xfrm>
          <a:prstGeom prst="rect">
            <a:avLst/>
          </a:prstGeom>
        </p:spPr>
        <p:txBody>
          <a:bodyPr vert="horz" lIns="91436" tIns="45718" rIns="91436" bIns="45718" rtlCol="0" anchor="ctr">
            <a:noAutofit/>
          </a:bodyPr>
          <a:lstStyle>
            <a:lvl1pPr algn="ctr" defTabSz="1218926" rtl="0" eaLnBrk="1" latinLnBrk="0" hangingPunct="1">
              <a:spcBef>
                <a:spcPct val="0"/>
              </a:spcBef>
              <a:buNone/>
              <a:defRPr sz="5899" kern="1200">
                <a:solidFill>
                  <a:schemeClr val="tx1"/>
                </a:solidFill>
                <a:latin typeface="印品黑体" panose="00000500000000000000" pitchFamily="2" charset="-122"/>
                <a:ea typeface="+mj-ea"/>
                <a:cs typeface="+mj-cs"/>
              </a:defRPr>
            </a:lvl1pPr>
          </a:lstStyle>
          <a:p>
            <a:pPr marL="0" marR="0" lvl="0" indent="0" algn="l" defTabSz="121892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85962" y="6766585"/>
            <a:ext cx="12725401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8926">
              <a:spcBef>
                <a:spcPct val="0"/>
              </a:spcBef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 cm,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 m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922818" y="7858802"/>
            <a:ext cx="14216501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8926">
              <a:spcBef>
                <a:spcPct val="0"/>
              </a:spcBef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880519" y="5527978"/>
            <a:ext cx="7575987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8926">
              <a:spcBef>
                <a:spcPct val="0"/>
              </a:spcBef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28823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7" grpId="0"/>
      <p:bldP spid="28" grpId="0"/>
      <p:bldP spid="4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465615" y="110066"/>
            <a:ext cx="13478434" cy="2800767"/>
            <a:chOff x="1446128" y="1531651"/>
            <a:chExt cx="3246255" cy="2800767"/>
          </a:xfrm>
        </p:grpSpPr>
        <p:grpSp>
          <p:nvGrpSpPr>
            <p:cNvPr id="12" name="Group 11"/>
            <p:cNvGrpSpPr/>
            <p:nvPr/>
          </p:nvGrpSpPr>
          <p:grpSpPr>
            <a:xfrm>
              <a:off x="1446128" y="1623847"/>
              <a:ext cx="244940" cy="1083350"/>
              <a:chOff x="1712828" y="1623847"/>
              <a:chExt cx="244940" cy="1083350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1712828" y="1623847"/>
                <a:ext cx="244940" cy="108335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763191" y="1691534"/>
                <a:ext cx="17785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3 </a:t>
                </a: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1844227" y="1531651"/>
              <a:ext cx="2848156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atin typeface="Times New Roman" pitchFamily="18" charset="0"/>
                  <a:cs typeface="Times New Roman" pitchFamily="18" charset="0"/>
                </a:rPr>
                <a:t>Bác</a:t>
              </a:r>
              <a:r>
                <a:rPr lang="en-US" sz="4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latin typeface="Times New Roman" pitchFamily="18" charset="0"/>
                  <a:cs typeface="Times New Roman" pitchFamily="18" charset="0"/>
                </a:rPr>
                <a:t>nông</a:t>
              </a:r>
              <a:r>
                <a:rPr lang="en-US" sz="4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latin typeface="Times New Roman" pitchFamily="18" charset="0"/>
                  <a:cs typeface="Times New Roman" pitchFamily="18" charset="0"/>
                </a:rPr>
                <a:t>dân</a:t>
              </a:r>
              <a:r>
                <a:rPr lang="en-US" sz="4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4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latin typeface="Times New Roman" pitchFamily="18" charset="0"/>
                  <a:cs typeface="Times New Roman" pitchFamily="18" charset="0"/>
                </a:rPr>
                <a:t>hàng</a:t>
              </a:r>
              <a:r>
                <a:rPr lang="en-US" sz="4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latin typeface="Times New Roman" pitchFamily="18" charset="0"/>
                  <a:cs typeface="Times New Roman" pitchFamily="18" charset="0"/>
                </a:rPr>
                <a:t>rào</a:t>
              </a:r>
              <a:r>
                <a:rPr lang="en-US" sz="4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latin typeface="Times New Roman" pitchFamily="18" charset="0"/>
                  <a:cs typeface="Times New Roman" pitchFamily="18" charset="0"/>
                </a:rPr>
                <a:t>quanh</a:t>
              </a:r>
              <a:r>
                <a:rPr lang="en-US" sz="4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4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latin typeface="Times New Roman" pitchFamily="18" charset="0"/>
                  <a:cs typeface="Times New Roman" pitchFamily="18" charset="0"/>
                </a:rPr>
                <a:t>vườn</a:t>
              </a:r>
              <a:r>
                <a:rPr lang="en-US" sz="4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latin typeface="Times New Roman" pitchFamily="18" charset="0"/>
                  <a:cs typeface="Times New Roman" pitchFamily="18" charset="0"/>
                </a:rPr>
                <a:t>rau</a:t>
              </a:r>
              <a:r>
                <a:rPr lang="en-US" sz="4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4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latin typeface="Times New Roman" pitchFamily="18" charset="0"/>
                  <a:cs typeface="Times New Roman" pitchFamily="18" charset="0"/>
                </a:rPr>
                <a:t>dạng</a:t>
              </a:r>
              <a:r>
                <a:rPr lang="en-US" sz="4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4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latin typeface="Times New Roman" pitchFamily="18" charset="0"/>
                  <a:cs typeface="Times New Roman" pitchFamily="18" charset="0"/>
                </a:rPr>
                <a:t>chữ</a:t>
              </a:r>
              <a:r>
                <a:rPr lang="en-US" sz="4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latin typeface="Times New Roman" pitchFamily="18" charset="0"/>
                  <a:cs typeface="Times New Roman" pitchFamily="18" charset="0"/>
                </a:rPr>
                <a:t>nhật</a:t>
              </a:r>
              <a:r>
                <a:rPr lang="en-US" sz="4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US" sz="4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latin typeface="Times New Roman" pitchFamily="18" charset="0"/>
                  <a:cs typeface="Times New Roman" pitchFamily="18" charset="0"/>
                </a:rPr>
                <a:t>chiều</a:t>
              </a:r>
              <a:r>
                <a:rPr lang="en-US" sz="4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latin typeface="Times New Roman" pitchFamily="18" charset="0"/>
                  <a:cs typeface="Times New Roman" pitchFamily="18" charset="0"/>
                </a:rPr>
                <a:t>dài</a:t>
              </a:r>
              <a:r>
                <a:rPr lang="en-US" sz="4400" b="1" dirty="0">
                  <a:latin typeface="Times New Roman" pitchFamily="18" charset="0"/>
                  <a:cs typeface="Times New Roman" pitchFamily="18" charset="0"/>
                </a:rPr>
                <a:t> 9 m, </a:t>
              </a:r>
              <a:r>
                <a:rPr lang="en-US" sz="4400" b="1" dirty="0" err="1">
                  <a:latin typeface="Times New Roman" pitchFamily="18" charset="0"/>
                  <a:cs typeface="Times New Roman" pitchFamily="18" charset="0"/>
                </a:rPr>
                <a:t>chiều</a:t>
              </a:r>
              <a:r>
                <a:rPr lang="en-US" sz="4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latin typeface="Times New Roman" pitchFamily="18" charset="0"/>
                  <a:cs typeface="Times New Roman" pitchFamily="18" charset="0"/>
                </a:rPr>
                <a:t>rộng</a:t>
              </a:r>
              <a:r>
                <a:rPr lang="en-US" sz="4400" b="1" dirty="0">
                  <a:latin typeface="Times New Roman" pitchFamily="18" charset="0"/>
                  <a:cs typeface="Times New Roman" pitchFamily="18" charset="0"/>
                </a:rPr>
                <a:t> 5 m. </a:t>
              </a:r>
              <a:r>
                <a:rPr lang="en-US" sz="4400" b="1" dirty="0" err="1">
                  <a:latin typeface="Times New Roman" pitchFamily="18" charset="0"/>
                  <a:cs typeface="Times New Roman" pitchFamily="18" charset="0"/>
                </a:rPr>
                <a:t>Bác</a:t>
              </a:r>
              <a:r>
                <a:rPr lang="en-US" sz="4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4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4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latin typeface="Times New Roman" pitchFamily="18" charset="0"/>
                  <a:cs typeface="Times New Roman" pitchFamily="18" charset="0"/>
                </a:rPr>
                <a:t>cổng</a:t>
              </a:r>
              <a:r>
                <a:rPr lang="en-US" sz="4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latin typeface="Times New Roman" pitchFamily="18" charset="0"/>
                  <a:cs typeface="Times New Roman" pitchFamily="18" charset="0"/>
                </a:rPr>
                <a:t>vào</a:t>
              </a:r>
              <a:r>
                <a:rPr lang="en-US" sz="4400" b="1" dirty="0">
                  <a:latin typeface="Times New Roman" pitchFamily="18" charset="0"/>
                  <a:cs typeface="Times New Roman" pitchFamily="18" charset="0"/>
                </a:rPr>
                <a:t> 2 m. </a:t>
              </a:r>
              <a:r>
                <a:rPr lang="en-US" sz="4400" b="1" dirty="0" err="1">
                  <a:latin typeface="Times New Roman" pitchFamily="18" charset="0"/>
                  <a:cs typeface="Times New Roman" pitchFamily="18" charset="0"/>
                </a:rPr>
                <a:t>Hỏi</a:t>
              </a:r>
              <a:r>
                <a:rPr lang="en-US" sz="4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latin typeface="Times New Roman" pitchFamily="18" charset="0"/>
                  <a:cs typeface="Times New Roman" pitchFamily="18" charset="0"/>
                </a:rPr>
                <a:t>hàng</a:t>
              </a:r>
              <a:r>
                <a:rPr lang="en-US" sz="4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latin typeface="Times New Roman" pitchFamily="18" charset="0"/>
                  <a:cs typeface="Times New Roman" pitchFamily="18" charset="0"/>
                </a:rPr>
                <a:t>rào</a:t>
              </a:r>
              <a:r>
                <a:rPr lang="en-US" sz="4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latin typeface="Times New Roman" pitchFamily="18" charset="0"/>
                  <a:cs typeface="Times New Roman" pitchFamily="18" charset="0"/>
                </a:rPr>
                <a:t>dài</a:t>
              </a:r>
              <a:r>
                <a:rPr lang="en-US" sz="4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latin typeface="Times New Roman" pitchFamily="18" charset="0"/>
                  <a:cs typeface="Times New Roman" pitchFamily="18" charset="0"/>
                </a:rPr>
                <a:t>bao</a:t>
              </a:r>
              <a:r>
                <a:rPr lang="en-US" sz="4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latin typeface="Times New Roman" pitchFamily="18" charset="0"/>
                  <a:cs typeface="Times New Roman" pitchFamily="18" charset="0"/>
                </a:rPr>
                <a:t>nhiêu</a:t>
              </a:r>
              <a:r>
                <a:rPr lang="en-US" sz="4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latin typeface="Times New Roman" pitchFamily="18" charset="0"/>
                  <a:cs typeface="Times New Roman" pitchFamily="18" charset="0"/>
                </a:rPr>
                <a:t>mét</a:t>
              </a:r>
              <a:r>
                <a:rPr lang="en-US" sz="4400" b="1" dirty="0"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6479048" y="3143289"/>
            <a:ext cx="21868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48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4800" b="1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172721" y="4114800"/>
            <a:ext cx="70803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 vi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327411" y="5588188"/>
            <a:ext cx="8305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Chiều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rào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170176" y="4910752"/>
            <a:ext cx="72484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(9 + 5) x 2 = 28 (m)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33319" y="6282983"/>
            <a:ext cx="56453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28 - 2 = 26 (m)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071519" y="7043889"/>
            <a:ext cx="54457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Đáp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26 m) </a:t>
            </a:r>
          </a:p>
        </p:txBody>
      </p:sp>
    </p:spTree>
    <p:extLst>
      <p:ext uri="{BB962C8B-B14F-4D97-AF65-F5344CB8AC3E}">
        <p14:creationId xmlns:p14="http://schemas.microsoft.com/office/powerpoint/2010/main" val="338721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6" grpId="0"/>
      <p:bldP spid="27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09119" y="762000"/>
            <a:ext cx="9601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 CỦNG CỐ</a:t>
            </a:r>
            <a:endParaRPr 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1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3591722" y="1667547"/>
            <a:ext cx="516768" cy="2443796"/>
            <a:chOff x="1322576" y="181189"/>
            <a:chExt cx="387790" cy="3742252"/>
          </a:xfrm>
        </p:grpSpPr>
        <p:grpSp>
          <p:nvGrpSpPr>
            <p:cNvPr id="20" name="Group 19"/>
            <p:cNvGrpSpPr/>
            <p:nvPr/>
          </p:nvGrpSpPr>
          <p:grpSpPr>
            <a:xfrm>
              <a:off x="1322576" y="1912984"/>
              <a:ext cx="286946" cy="286946"/>
              <a:chOff x="505017" y="4195741"/>
              <a:chExt cx="286946" cy="286946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505017" y="4195741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defRPr/>
                </a:pPr>
                <a:endParaRPr lang="en-US" sz="2400" dirty="0">
                  <a:solidFill>
                    <a:prstClr val="black"/>
                  </a:solidFill>
                  <a:latin typeface="Cambria"/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582269" y="4275076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defRPr/>
                </a:pPr>
                <a:endParaRPr lang="en-US" sz="2400">
                  <a:solidFill>
                    <a:prstClr val="black"/>
                  </a:solidFill>
                  <a:latin typeface="Cambria"/>
                </a:endParaRPr>
              </a:p>
            </p:txBody>
          </p:sp>
        </p:grpSp>
        <p:sp>
          <p:nvSpPr>
            <p:cNvPr id="21" name="Left Bracket 20"/>
            <p:cNvSpPr/>
            <p:nvPr/>
          </p:nvSpPr>
          <p:spPr>
            <a:xfrm>
              <a:off x="1461286" y="181189"/>
              <a:ext cx="249080" cy="3742252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US" sz="2400">
                <a:solidFill>
                  <a:prstClr val="black"/>
                </a:solidFill>
                <a:latin typeface="Cambria"/>
              </a:endParaRPr>
            </a:p>
          </p:txBody>
        </p:sp>
      </p:grpSp>
      <p:sp>
        <p:nvSpPr>
          <p:cNvPr id="24" name="Left Bracket 23"/>
          <p:cNvSpPr/>
          <p:nvPr/>
        </p:nvSpPr>
        <p:spPr>
          <a:xfrm flipH="1">
            <a:off x="14587006" y="1525935"/>
            <a:ext cx="206315" cy="2424847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black"/>
              </a:solidFill>
              <a:latin typeface="Cambria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2614579" y="1560343"/>
            <a:ext cx="607931" cy="3235179"/>
            <a:chOff x="393013" y="1161171"/>
            <a:chExt cx="455948" cy="3073075"/>
          </a:xfrm>
        </p:grpSpPr>
        <p:cxnSp>
          <p:nvCxnSpPr>
            <p:cNvPr id="26" name="Straight Connector 25"/>
            <p:cNvCxnSpPr>
              <a:stCxn id="35" idx="4"/>
              <a:endCxn id="28" idx="0"/>
            </p:cNvCxnSpPr>
            <p:nvPr/>
          </p:nvCxnSpPr>
          <p:spPr>
            <a:xfrm flipH="1">
              <a:off x="620987" y="1161171"/>
              <a:ext cx="11340" cy="261712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Group 26"/>
            <p:cNvGrpSpPr/>
            <p:nvPr/>
          </p:nvGrpSpPr>
          <p:grpSpPr>
            <a:xfrm>
              <a:off x="393013" y="3778298"/>
              <a:ext cx="455948" cy="455948"/>
              <a:chOff x="268476" y="3165563"/>
              <a:chExt cx="286946" cy="286946"/>
            </a:xfrm>
          </p:grpSpPr>
          <p:sp>
            <p:nvSpPr>
              <p:cNvPr id="28" name="Oval 27"/>
              <p:cNvSpPr/>
              <p:nvPr/>
            </p:nvSpPr>
            <p:spPr>
              <a:xfrm>
                <a:off x="268476" y="316556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defRPr/>
                </a:pPr>
                <a:endParaRPr lang="en-US" sz="2400" dirty="0">
                  <a:solidFill>
                    <a:prstClr val="black"/>
                  </a:solidFill>
                  <a:latin typeface="Cambria"/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350491" y="325323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defRPr/>
                </a:pPr>
                <a:endParaRPr lang="en-US" sz="2400">
                  <a:solidFill>
                    <a:prstClr val="black"/>
                  </a:solidFill>
                  <a:latin typeface="Cambria"/>
                </a:endParaRPr>
              </a:p>
            </p:txBody>
          </p:sp>
        </p:grpSp>
      </p:grpSp>
      <p:sp>
        <p:nvSpPr>
          <p:cNvPr id="30" name="Parallelogram 29"/>
          <p:cNvSpPr/>
          <p:nvPr/>
        </p:nvSpPr>
        <p:spPr>
          <a:xfrm flipH="1">
            <a:off x="13875438" y="8590282"/>
            <a:ext cx="1223509" cy="510201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</a:p>
        </p:txBody>
      </p:sp>
      <p:sp>
        <p:nvSpPr>
          <p:cNvPr id="32" name="Parallelogram 31"/>
          <p:cNvSpPr/>
          <p:nvPr/>
        </p:nvSpPr>
        <p:spPr>
          <a:xfrm flipH="1">
            <a:off x="15098947" y="8604345"/>
            <a:ext cx="1167371" cy="582161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TG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217230" y="132906"/>
            <a:ext cx="1443051" cy="1443050"/>
            <a:chOff x="83662" y="159259"/>
            <a:chExt cx="1082288" cy="1082288"/>
          </a:xfrm>
        </p:grpSpPr>
        <p:sp>
          <p:nvSpPr>
            <p:cNvPr id="35" name="Oval 34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US" sz="8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156417" y="272546"/>
              <a:ext cx="944564" cy="8387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6667" b="1" dirty="0">
                  <a:solidFill>
                    <a:prstClr val="black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2827944" y="1575956"/>
            <a:ext cx="196587" cy="1537541"/>
            <a:chOff x="589219" y="712067"/>
            <a:chExt cx="147440" cy="1153156"/>
          </a:xfrm>
        </p:grpSpPr>
        <p:grpSp>
          <p:nvGrpSpPr>
            <p:cNvPr id="102" name="Group 101"/>
            <p:cNvGrpSpPr/>
            <p:nvPr/>
          </p:nvGrpSpPr>
          <p:grpSpPr>
            <a:xfrm>
              <a:off x="589219" y="1717783"/>
              <a:ext cx="147440" cy="147440"/>
              <a:chOff x="286255" y="1260952"/>
              <a:chExt cx="286946" cy="286946"/>
            </a:xfrm>
          </p:grpSpPr>
          <p:sp>
            <p:nvSpPr>
              <p:cNvPr id="104" name="Oval 103"/>
              <p:cNvSpPr/>
              <p:nvPr/>
            </p:nvSpPr>
            <p:spPr>
              <a:xfrm>
                <a:off x="286255" y="1260952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FF4E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defRPr/>
                </a:pPr>
                <a:endParaRPr lang="en-US" sz="2400" dirty="0">
                  <a:solidFill>
                    <a:prstClr val="black"/>
                  </a:solidFill>
                  <a:latin typeface="Cambria"/>
                </a:endParaRPr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368270" y="1340287"/>
                <a:ext cx="122915" cy="122915"/>
              </a:xfrm>
              <a:prstGeom prst="ellipse">
                <a:avLst/>
              </a:prstGeom>
              <a:solidFill>
                <a:srgbClr val="00FF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defRPr/>
                </a:pPr>
                <a:endParaRPr lang="en-US" sz="2400">
                  <a:solidFill>
                    <a:prstClr val="black"/>
                  </a:solidFill>
                  <a:latin typeface="Cambria"/>
                </a:endParaRPr>
              </a:p>
            </p:txBody>
          </p:sp>
        </p:grpSp>
        <p:cxnSp>
          <p:nvCxnSpPr>
            <p:cNvPr id="103" name="Straight Connector 102"/>
            <p:cNvCxnSpPr>
              <a:stCxn id="36" idx="2"/>
              <a:endCxn id="104" idx="0"/>
            </p:cNvCxnSpPr>
            <p:nvPr/>
          </p:nvCxnSpPr>
          <p:spPr>
            <a:xfrm flipH="1">
              <a:off x="662939" y="712067"/>
              <a:ext cx="9387" cy="1005716"/>
            </a:xfrm>
            <a:prstGeom prst="line">
              <a:avLst/>
            </a:prstGeom>
            <a:ln w="12700">
              <a:solidFill>
                <a:srgbClr val="00FF4E"/>
              </a:solidFill>
            </a:ln>
            <a:effectLst>
              <a:glow rad="127000">
                <a:srgbClr val="00FF4E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3" name="65Q888piCuH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016560" y="2466227"/>
            <a:ext cx="1741199" cy="1503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4" name="Left Brace 133"/>
          <p:cNvSpPr/>
          <p:nvPr/>
        </p:nvSpPr>
        <p:spPr>
          <a:xfrm rot="5400000">
            <a:off x="2822765" y="1591295"/>
            <a:ext cx="291153" cy="1720516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black"/>
              </a:solidFill>
              <a:latin typeface="Cambria"/>
            </a:endParaRPr>
          </a:p>
        </p:txBody>
      </p:sp>
      <p:sp>
        <p:nvSpPr>
          <p:cNvPr id="135" name="Left Brace 134"/>
          <p:cNvSpPr/>
          <p:nvPr/>
        </p:nvSpPr>
        <p:spPr>
          <a:xfrm rot="16200000">
            <a:off x="2761328" y="3114031"/>
            <a:ext cx="291153" cy="1720516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black"/>
              </a:solidFill>
              <a:latin typeface="Cambria"/>
            </a:endParaRPr>
          </a:p>
        </p:txBody>
      </p:sp>
      <p:pic>
        <p:nvPicPr>
          <p:cNvPr id="139" name="21P888piCnTQ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474938" y="9486885"/>
            <a:ext cx="2029132" cy="1141387"/>
          </a:xfrm>
          <a:prstGeom prst="rect">
            <a:avLst/>
          </a:prstGeom>
        </p:spPr>
      </p:pic>
      <p:pic>
        <p:nvPicPr>
          <p:cNvPr id="2" name="VCNV_15s_2010">
            <a:hlinkClick r:id="" action="ppaction://media"/>
            <a:extLst>
              <a:ext uri="{FF2B5EF4-FFF2-40B4-BE49-F238E27FC236}">
                <a16:creationId xmlns:a16="http://schemas.microsoft.com/office/drawing/2014/main" id="{E0804BB7-D8A5-47B1-915A-926659001C8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845168" y="9638108"/>
            <a:ext cx="812800" cy="812800"/>
          </a:xfrm>
          <a:prstGeom prst="rect">
            <a:avLst/>
          </a:prstGeom>
        </p:spPr>
      </p:pic>
      <p:sp>
        <p:nvSpPr>
          <p:cNvPr id="55" name="Rectangle 5">
            <a:extLst>
              <a:ext uri="{FF2B5EF4-FFF2-40B4-BE49-F238E27FC236}">
                <a16:creationId xmlns:a16="http://schemas.microsoft.com/office/drawing/2014/main" id="{2D39D656-C9D4-485B-9EF1-C84292035E73}"/>
              </a:ext>
            </a:extLst>
          </p:cNvPr>
          <p:cNvSpPr/>
          <p:nvPr/>
        </p:nvSpPr>
        <p:spPr>
          <a:xfrm>
            <a:off x="5025794" y="4742708"/>
            <a:ext cx="8950383" cy="681409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cm</a:t>
            </a:r>
            <a:endParaRPr lang="en-US" sz="53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2BB5DF9-396E-4540-BDE0-7C84BE7102AD}"/>
              </a:ext>
            </a:extLst>
          </p:cNvPr>
          <p:cNvGrpSpPr/>
          <p:nvPr/>
        </p:nvGrpSpPr>
        <p:grpSpPr>
          <a:xfrm>
            <a:off x="2683176" y="5178919"/>
            <a:ext cx="467360" cy="382283"/>
            <a:chOff x="4344026" y="3202056"/>
            <a:chExt cx="455948" cy="455948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8B40BCA5-2491-4D90-BA4F-DB87A322C6F7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US" sz="2400" dirty="0">
                <a:solidFill>
                  <a:prstClr val="black"/>
                </a:solidFill>
                <a:latin typeface="Cambria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FD1C0DA8-508E-4447-A471-AEC03DDBBB76}"/>
                </a:ext>
              </a:extLst>
            </p:cNvPr>
            <p:cNvSpPr/>
            <p:nvPr/>
          </p:nvSpPr>
          <p:spPr>
            <a:xfrm>
              <a:off x="4476726" y="3332874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US" sz="2400" dirty="0">
                <a:solidFill>
                  <a:prstClr val="black"/>
                </a:solidFill>
                <a:latin typeface="Cambria"/>
              </a:endParaRPr>
            </a:p>
          </p:txBody>
        </p:sp>
      </p:grpSp>
      <p:sp>
        <p:nvSpPr>
          <p:cNvPr id="59" name="Parallelogram 58">
            <a:extLst>
              <a:ext uri="{FF2B5EF4-FFF2-40B4-BE49-F238E27FC236}">
                <a16:creationId xmlns:a16="http://schemas.microsoft.com/office/drawing/2014/main" id="{3EA83AE3-F805-49F0-8F2D-BCFF883D8619}"/>
              </a:ext>
            </a:extLst>
          </p:cNvPr>
          <p:cNvSpPr/>
          <p:nvPr/>
        </p:nvSpPr>
        <p:spPr>
          <a:xfrm>
            <a:off x="3566662" y="4742709"/>
            <a:ext cx="1683927" cy="466495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3733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6F9DC58-D685-4CC7-B8BB-2C937F960069}"/>
              </a:ext>
            </a:extLst>
          </p:cNvPr>
          <p:cNvGrpSpPr/>
          <p:nvPr/>
        </p:nvGrpSpPr>
        <p:grpSpPr>
          <a:xfrm>
            <a:off x="3191185" y="4742710"/>
            <a:ext cx="10784993" cy="548983"/>
            <a:chOff x="623886" y="1100545"/>
            <a:chExt cx="8088745" cy="503369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4EEAA7B7-CAA7-4754-A584-A0591D22C0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49804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269F9781-24AC-45F3-80E7-C01C0F637FCE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49804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56F65088-4A4C-4805-A5EF-F4214535DE04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49804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Rectangle 5">
            <a:extLst>
              <a:ext uri="{FF2B5EF4-FFF2-40B4-BE49-F238E27FC236}">
                <a16:creationId xmlns:a16="http://schemas.microsoft.com/office/drawing/2014/main" id="{6E7C1717-83A4-4714-97F0-4D1256075887}"/>
              </a:ext>
            </a:extLst>
          </p:cNvPr>
          <p:cNvSpPr/>
          <p:nvPr/>
        </p:nvSpPr>
        <p:spPr>
          <a:xfrm>
            <a:off x="4993660" y="5776809"/>
            <a:ext cx="8909376" cy="667424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cm</a:t>
            </a:r>
            <a:endParaRPr lang="en-US" sz="53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3A6B8724-2ABF-4CA9-B37F-D884F946794F}"/>
              </a:ext>
            </a:extLst>
          </p:cNvPr>
          <p:cNvGrpSpPr/>
          <p:nvPr/>
        </p:nvGrpSpPr>
        <p:grpSpPr>
          <a:xfrm>
            <a:off x="2651040" y="6242276"/>
            <a:ext cx="467360" cy="382283"/>
            <a:chOff x="4344026" y="3202056"/>
            <a:chExt cx="455948" cy="455948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6891E874-A83E-4196-AD18-0EDF3A972E27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US" sz="2400" dirty="0">
                <a:solidFill>
                  <a:prstClr val="black"/>
                </a:solidFill>
                <a:latin typeface="Cambria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B4F75DBC-318D-479E-B53D-208A68A22E85}"/>
                </a:ext>
              </a:extLst>
            </p:cNvPr>
            <p:cNvSpPr/>
            <p:nvPr/>
          </p:nvSpPr>
          <p:spPr>
            <a:xfrm>
              <a:off x="4476726" y="3332875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US" sz="2400">
                <a:solidFill>
                  <a:prstClr val="black"/>
                </a:solidFill>
                <a:latin typeface="Cambria"/>
              </a:endParaRPr>
            </a:p>
          </p:txBody>
        </p:sp>
      </p:grpSp>
      <p:sp>
        <p:nvSpPr>
          <p:cNvPr id="69" name="Parallelogram 68">
            <a:extLst>
              <a:ext uri="{FF2B5EF4-FFF2-40B4-BE49-F238E27FC236}">
                <a16:creationId xmlns:a16="http://schemas.microsoft.com/office/drawing/2014/main" id="{DB59CE24-6C55-4FCA-9A87-42A5627F574F}"/>
              </a:ext>
            </a:extLst>
          </p:cNvPr>
          <p:cNvSpPr/>
          <p:nvPr/>
        </p:nvSpPr>
        <p:spPr>
          <a:xfrm>
            <a:off x="3534529" y="5806066"/>
            <a:ext cx="1683927" cy="466495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3733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EE222A1-019B-48F6-A9F9-F925F21CB3A8}"/>
              </a:ext>
            </a:extLst>
          </p:cNvPr>
          <p:cNvGrpSpPr/>
          <p:nvPr/>
        </p:nvGrpSpPr>
        <p:grpSpPr>
          <a:xfrm>
            <a:off x="3159051" y="5806066"/>
            <a:ext cx="10784993" cy="548983"/>
            <a:chOff x="623886" y="1100545"/>
            <a:chExt cx="8088745" cy="503369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0AA94CA9-38C0-4DBE-A6EE-4CB139AEB9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4948FB48-D358-4C10-8CEB-18DB7067F6BE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43D5A7C-3B39-4B41-BB8A-0F585B6DD464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Rectangle 5">
            <a:extLst>
              <a:ext uri="{FF2B5EF4-FFF2-40B4-BE49-F238E27FC236}">
                <a16:creationId xmlns:a16="http://schemas.microsoft.com/office/drawing/2014/main" id="{6D03D1D9-596B-4C95-9C65-C8D241CB7FD9}"/>
              </a:ext>
            </a:extLst>
          </p:cNvPr>
          <p:cNvSpPr/>
          <p:nvPr/>
        </p:nvSpPr>
        <p:spPr>
          <a:xfrm>
            <a:off x="5086755" y="6880806"/>
            <a:ext cx="8909376" cy="582161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cm</a:t>
            </a:r>
            <a:endParaRPr lang="en-US" sz="53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F406F8B3-E044-444E-BD14-E3617249AC91}"/>
              </a:ext>
            </a:extLst>
          </p:cNvPr>
          <p:cNvGrpSpPr/>
          <p:nvPr/>
        </p:nvGrpSpPr>
        <p:grpSpPr>
          <a:xfrm>
            <a:off x="2675539" y="7367300"/>
            <a:ext cx="467360" cy="382283"/>
            <a:chOff x="4344026" y="3202056"/>
            <a:chExt cx="455948" cy="455948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4EAF6C92-39DC-4854-91D1-D98DB2295370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US" sz="2400" dirty="0">
                <a:solidFill>
                  <a:prstClr val="black"/>
                </a:solidFill>
                <a:latin typeface="Cambria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2358F926-C1B7-4494-9F67-04190606B5DB}"/>
                </a:ext>
              </a:extLst>
            </p:cNvPr>
            <p:cNvSpPr/>
            <p:nvPr/>
          </p:nvSpPr>
          <p:spPr>
            <a:xfrm>
              <a:off x="4476726" y="3332875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US" sz="2400">
                <a:solidFill>
                  <a:prstClr val="black"/>
                </a:solidFill>
                <a:latin typeface="Cambria"/>
              </a:endParaRPr>
            </a:p>
          </p:txBody>
        </p:sp>
      </p:grpSp>
      <p:sp>
        <p:nvSpPr>
          <p:cNvPr id="78" name="Parallelogram 77">
            <a:extLst>
              <a:ext uri="{FF2B5EF4-FFF2-40B4-BE49-F238E27FC236}">
                <a16:creationId xmlns:a16="http://schemas.microsoft.com/office/drawing/2014/main" id="{BDD448A8-FF84-4CEB-9674-3CD758996631}"/>
              </a:ext>
            </a:extLst>
          </p:cNvPr>
          <p:cNvSpPr/>
          <p:nvPr/>
        </p:nvSpPr>
        <p:spPr>
          <a:xfrm>
            <a:off x="3435472" y="6821357"/>
            <a:ext cx="1683927" cy="466495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3733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659F286C-C5F2-4321-AD6E-4BBC72574E77}"/>
              </a:ext>
            </a:extLst>
          </p:cNvPr>
          <p:cNvGrpSpPr/>
          <p:nvPr/>
        </p:nvGrpSpPr>
        <p:grpSpPr>
          <a:xfrm>
            <a:off x="3151405" y="6821463"/>
            <a:ext cx="10784993" cy="548983"/>
            <a:chOff x="623886" y="1100545"/>
            <a:chExt cx="8088745" cy="503369"/>
          </a:xfrm>
        </p:grpSpPr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76660913-45A7-4E62-A9DB-5D34FF1E0F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E19E65C5-A9B6-4DBF-A3FE-D22D1848E33D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2F60A54B-276E-44B7-8865-F1C9FECD6A07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2" name="Rectangle 5">
            <a:extLst>
              <a:ext uri="{FF2B5EF4-FFF2-40B4-BE49-F238E27FC236}">
                <a16:creationId xmlns:a16="http://schemas.microsoft.com/office/drawing/2014/main" id="{C95FB428-9E6D-41FD-90E6-D91C0FC41FBB}"/>
              </a:ext>
            </a:extLst>
          </p:cNvPr>
          <p:cNvSpPr/>
          <p:nvPr/>
        </p:nvSpPr>
        <p:spPr>
          <a:xfrm>
            <a:off x="5047342" y="7959753"/>
            <a:ext cx="8909376" cy="582161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cm</a:t>
            </a:r>
            <a:endParaRPr lang="en-US" sz="53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0FA5A83C-0DA2-4948-9EBF-317B01BAB6A6}"/>
              </a:ext>
            </a:extLst>
          </p:cNvPr>
          <p:cNvGrpSpPr/>
          <p:nvPr/>
        </p:nvGrpSpPr>
        <p:grpSpPr>
          <a:xfrm>
            <a:off x="2695859" y="8357180"/>
            <a:ext cx="467360" cy="382283"/>
            <a:chOff x="4344026" y="3202056"/>
            <a:chExt cx="455948" cy="455948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4B501853-20EF-419E-82B4-D550F2247728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US" sz="2400" dirty="0">
                <a:solidFill>
                  <a:prstClr val="black"/>
                </a:solidFill>
                <a:latin typeface="Cambria"/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B8CD90C5-EF9C-458E-98CB-23EF8B972B8B}"/>
                </a:ext>
              </a:extLst>
            </p:cNvPr>
            <p:cNvSpPr/>
            <p:nvPr/>
          </p:nvSpPr>
          <p:spPr>
            <a:xfrm>
              <a:off x="4476726" y="3332875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US" sz="2400">
                <a:solidFill>
                  <a:prstClr val="black"/>
                </a:solidFill>
                <a:latin typeface="Cambria"/>
              </a:endParaRPr>
            </a:p>
          </p:txBody>
        </p:sp>
      </p:grpSp>
      <p:sp>
        <p:nvSpPr>
          <p:cNvPr id="96" name="Parallelogram 95">
            <a:extLst>
              <a:ext uri="{FF2B5EF4-FFF2-40B4-BE49-F238E27FC236}">
                <a16:creationId xmlns:a16="http://schemas.microsoft.com/office/drawing/2014/main" id="{5814C0B6-D8A6-48DC-9D5C-2DBF48026A4C}"/>
              </a:ext>
            </a:extLst>
          </p:cNvPr>
          <p:cNvSpPr/>
          <p:nvPr/>
        </p:nvSpPr>
        <p:spPr>
          <a:xfrm>
            <a:off x="3311609" y="7860862"/>
            <a:ext cx="1683927" cy="466495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3733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1C18A138-C237-44D1-8A4B-68C3C0EEB1C9}"/>
              </a:ext>
            </a:extLst>
          </p:cNvPr>
          <p:cNvGrpSpPr/>
          <p:nvPr/>
        </p:nvGrpSpPr>
        <p:grpSpPr>
          <a:xfrm>
            <a:off x="3171725" y="7914397"/>
            <a:ext cx="10784993" cy="548983"/>
            <a:chOff x="623886" y="1100545"/>
            <a:chExt cx="8088745" cy="503369"/>
          </a:xfrm>
        </p:grpSpPr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A5103403-3E9F-4032-97F2-9A57590324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159ED52B-9459-453E-8813-789020A13E64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CF43299B-3B70-4D03-9280-1282111CBA65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6" name="VĐ_10s">
            <a:hlinkClick r:id="" action="ppaction://media"/>
            <a:extLst>
              <a:ext uri="{FF2B5EF4-FFF2-40B4-BE49-F238E27FC236}">
                <a16:creationId xmlns:a16="http://schemas.microsoft.com/office/drawing/2014/main" id="{0F559A4E-709D-407F-B361-7583264E5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426456" y="9638108"/>
            <a:ext cx="812800" cy="8128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63A3518-2E67-42DB-984D-39B96D156190}"/>
              </a:ext>
            </a:extLst>
          </p:cNvPr>
          <p:cNvGrpSpPr/>
          <p:nvPr/>
        </p:nvGrpSpPr>
        <p:grpSpPr>
          <a:xfrm>
            <a:off x="4109733" y="1861546"/>
            <a:ext cx="10683588" cy="1873332"/>
            <a:chOff x="2873948" y="1258106"/>
            <a:chExt cx="7394088" cy="1939767"/>
          </a:xfrm>
        </p:grpSpPr>
        <p:sp>
          <p:nvSpPr>
            <p:cNvPr id="18" name="Rectangle 17"/>
            <p:cNvSpPr/>
            <p:nvPr/>
          </p:nvSpPr>
          <p:spPr>
            <a:xfrm>
              <a:off x="2873948" y="1258106"/>
              <a:ext cx="7394088" cy="1818635"/>
            </a:xfrm>
            <a:prstGeom prst="rect">
              <a:avLst/>
            </a:prstGeom>
            <a:solidFill>
              <a:srgbClr val="00B0F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r>
                <a:rPr lang="en-US" sz="64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</a:t>
              </a:r>
            </a:p>
            <a:p>
              <a:pPr lvl="0" algn="ctr">
                <a:defRPr/>
              </a:pPr>
              <a:r>
                <a:rPr lang="en-US" sz="64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vi-VN" sz="6400" b="1" dirty="0">
                <a:solidFill>
                  <a:prstClr val="white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83" name="Text Box 9">
              <a:extLst>
                <a:ext uri="{FF2B5EF4-FFF2-40B4-BE49-F238E27FC236}">
                  <a16:creationId xmlns:a16="http://schemas.microsoft.com/office/drawing/2014/main" id="{7D859056-F794-4B9D-8EBB-5E29658ACE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14631" y="1322902"/>
              <a:ext cx="7330758" cy="18749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267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4267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67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4267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67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nhật</a:t>
              </a:r>
              <a:r>
                <a:rPr lang="en-US" sz="4267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67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267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67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chiều</a:t>
              </a:r>
              <a:r>
                <a:rPr lang="en-US" sz="4267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67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r>
                <a:rPr lang="en-US" sz="4267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9 cm, </a:t>
              </a:r>
              <a:r>
                <a:rPr lang="en-US" sz="4267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chiều</a:t>
              </a:r>
              <a:r>
                <a:rPr lang="en-US" sz="4267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67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rộng</a:t>
              </a:r>
              <a:r>
                <a:rPr lang="en-US" sz="4267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6 cm. Chu vi </a:t>
              </a:r>
              <a:r>
                <a:rPr lang="en-US" sz="4267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4267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67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4267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67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nhật</a:t>
              </a:r>
              <a:r>
                <a:rPr lang="en-US" sz="4267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67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4267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67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267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837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2" fill="hold"/>
                                        <p:tgtEl>
                                          <p:spTgt spid="1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"/>
                            </p:stCondLst>
                            <p:childTnLst>
                              <p:par>
                                <p:cTn id="4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grunz__succ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3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3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3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3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00"/>
                            </p:stCondLst>
                            <p:childTnLst>
                              <p:par>
                                <p:cTn id="8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grunz__succ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3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00"/>
                            </p:stCondLst>
                            <p:childTnLst>
                              <p:par>
                                <p:cTn id="9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3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"/>
                            </p:stCondLst>
                            <p:childTnLst>
                              <p:par>
                                <p:cTn id="10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grunz__succ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menu_toggle_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00"/>
                            </p:stCondLst>
                            <p:childTnLst>
                              <p:par>
                                <p:cTn id="114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00"/>
                            </p:stCondLst>
                            <p:childTnLst>
                              <p:par>
                                <p:cTn id="1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00"/>
                            </p:stCondLst>
                            <p:childTnLst>
                              <p:par>
                                <p:cTn id="1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5)">
                                      <p:cBhvr>
                                        <p:cTn id="131" dur="17903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193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video>
              <p:cMediaNode vol="31818" mute="1">
                <p:cTn id="134" fill="hold" display="0">
                  <p:stCondLst>
                    <p:cond delay="indefinite"/>
                  </p:stCondLst>
                </p:cTn>
                <p:tgtEl>
                  <p:spTgt spid="133"/>
                </p:tgtEl>
              </p:cMediaNode>
            </p:video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9" dur="7744" fill="hold"/>
                                        <p:tgtEl>
                                          <p:spTgt spid="1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1" dur="1" fill="hold"/>
                                        <p:tgtEl>
                                          <p:spTgt spid="139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video>
              <p:cMediaNode vol="80000">
                <p:cTn id="152" fill="hold" display="0">
                  <p:stCondLst>
                    <p:cond delay="indefinite"/>
                  </p:stCondLst>
                </p:cTn>
                <p:tgtEl>
                  <p:spTgt spid="139"/>
                </p:tgtEl>
              </p:cMediaNode>
            </p:video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4697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6"/>
                </p:tgtEl>
              </p:cMediaNode>
            </p:audio>
          </p:childTnLst>
        </p:cTn>
      </p:par>
    </p:tnLst>
    <p:bldLst>
      <p:bldP spid="24" grpId="0" animBg="1"/>
      <p:bldP spid="134" grpId="0" animBg="1"/>
      <p:bldP spid="135" grpId="0" animBg="1"/>
      <p:bldP spid="55" grpId="0" animBg="1"/>
      <p:bldP spid="55" grpId="1" animBg="1"/>
      <p:bldP spid="59" grpId="0" animBg="1"/>
      <p:bldP spid="65" grpId="0" animBg="1"/>
      <p:bldP spid="65" grpId="1" animBg="1"/>
      <p:bldP spid="69" grpId="0" animBg="1"/>
      <p:bldP spid="74" grpId="0" animBg="1"/>
      <p:bldP spid="78" grpId="0" animBg="1"/>
      <p:bldP spid="92" grpId="0" animBg="1"/>
      <p:bldP spid="92" grpId="1" animBg="1"/>
      <p:bldP spid="9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3544001" y="1249717"/>
            <a:ext cx="462345" cy="2792032"/>
            <a:chOff x="1322576" y="181189"/>
            <a:chExt cx="387790" cy="3742252"/>
          </a:xfrm>
        </p:grpSpPr>
        <p:grpSp>
          <p:nvGrpSpPr>
            <p:cNvPr id="20" name="Group 19"/>
            <p:cNvGrpSpPr/>
            <p:nvPr/>
          </p:nvGrpSpPr>
          <p:grpSpPr>
            <a:xfrm>
              <a:off x="1322576" y="1912984"/>
              <a:ext cx="286946" cy="286946"/>
              <a:chOff x="505017" y="4195741"/>
              <a:chExt cx="286946" cy="286946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505017" y="4195741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defRPr/>
                </a:pPr>
                <a:endParaRPr lang="en-US" sz="3200" dirty="0">
                  <a:solidFill>
                    <a:prstClr val="black"/>
                  </a:solidFill>
                  <a:latin typeface="Cambria"/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582269" y="4275076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defRPr/>
                </a:pPr>
                <a:endParaRPr lang="en-US" sz="3200">
                  <a:solidFill>
                    <a:prstClr val="black"/>
                  </a:solidFill>
                  <a:latin typeface="Cambria"/>
                </a:endParaRPr>
              </a:p>
            </p:txBody>
          </p:sp>
        </p:grpSp>
        <p:sp>
          <p:nvSpPr>
            <p:cNvPr id="21" name="Left Bracket 20"/>
            <p:cNvSpPr/>
            <p:nvPr/>
          </p:nvSpPr>
          <p:spPr>
            <a:xfrm>
              <a:off x="1461286" y="181189"/>
              <a:ext cx="249080" cy="3742252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US" sz="3200">
                <a:solidFill>
                  <a:prstClr val="black"/>
                </a:solidFill>
                <a:latin typeface="Cambria"/>
              </a:endParaRPr>
            </a:p>
          </p:txBody>
        </p:sp>
      </p:grpSp>
      <p:sp>
        <p:nvSpPr>
          <p:cNvPr id="24" name="Left Bracket 23"/>
          <p:cNvSpPr/>
          <p:nvPr/>
        </p:nvSpPr>
        <p:spPr>
          <a:xfrm flipH="1">
            <a:off x="15257830" y="1090927"/>
            <a:ext cx="117932" cy="2792032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3200">
              <a:solidFill>
                <a:prstClr val="black"/>
              </a:solidFill>
              <a:latin typeface="Cambria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2614579" y="1560341"/>
            <a:ext cx="607931" cy="3113259"/>
            <a:chOff x="393013" y="1161171"/>
            <a:chExt cx="455948" cy="3073075"/>
          </a:xfrm>
        </p:grpSpPr>
        <p:cxnSp>
          <p:nvCxnSpPr>
            <p:cNvPr id="26" name="Straight Connector 25"/>
            <p:cNvCxnSpPr>
              <a:stCxn id="35" idx="4"/>
              <a:endCxn id="28" idx="0"/>
            </p:cNvCxnSpPr>
            <p:nvPr/>
          </p:nvCxnSpPr>
          <p:spPr>
            <a:xfrm flipH="1">
              <a:off x="620987" y="1161171"/>
              <a:ext cx="11340" cy="261712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Group 26"/>
            <p:cNvGrpSpPr/>
            <p:nvPr/>
          </p:nvGrpSpPr>
          <p:grpSpPr>
            <a:xfrm>
              <a:off x="393013" y="3778298"/>
              <a:ext cx="455948" cy="455948"/>
              <a:chOff x="268476" y="3165563"/>
              <a:chExt cx="286946" cy="286946"/>
            </a:xfrm>
          </p:grpSpPr>
          <p:sp>
            <p:nvSpPr>
              <p:cNvPr id="28" name="Oval 27"/>
              <p:cNvSpPr/>
              <p:nvPr/>
            </p:nvSpPr>
            <p:spPr>
              <a:xfrm>
                <a:off x="268476" y="316556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defRPr/>
                </a:pPr>
                <a:endParaRPr lang="en-US" sz="3200" dirty="0">
                  <a:solidFill>
                    <a:prstClr val="black"/>
                  </a:solidFill>
                  <a:latin typeface="Cambria"/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350491" y="325323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defRPr/>
                </a:pPr>
                <a:endParaRPr lang="en-US" sz="3200">
                  <a:solidFill>
                    <a:prstClr val="black"/>
                  </a:solidFill>
                  <a:latin typeface="Cambria"/>
                </a:endParaRPr>
              </a:p>
            </p:txBody>
          </p:sp>
        </p:grpSp>
      </p:grpSp>
      <p:sp>
        <p:nvSpPr>
          <p:cNvPr id="30" name="Parallelogram 29"/>
          <p:cNvSpPr/>
          <p:nvPr/>
        </p:nvSpPr>
        <p:spPr>
          <a:xfrm flipH="1">
            <a:off x="13745365" y="8441956"/>
            <a:ext cx="1101221" cy="54767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14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</a:p>
        </p:txBody>
      </p:sp>
      <p:sp>
        <p:nvSpPr>
          <p:cNvPr id="32" name="Parallelogram 31"/>
          <p:cNvSpPr/>
          <p:nvPr/>
        </p:nvSpPr>
        <p:spPr>
          <a:xfrm flipH="1">
            <a:off x="14929009" y="8413323"/>
            <a:ext cx="1070199" cy="582160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14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TG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217230" y="132909"/>
            <a:ext cx="1443051" cy="1597599"/>
            <a:chOff x="83662" y="159259"/>
            <a:chExt cx="1082288" cy="1198199"/>
          </a:xfrm>
        </p:grpSpPr>
        <p:sp>
          <p:nvSpPr>
            <p:cNvPr id="35" name="Oval 34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US" sz="9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156417" y="272546"/>
              <a:ext cx="944564" cy="10849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8800" dirty="0">
                  <a:solidFill>
                    <a:prstClr val="black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2827944" y="1575956"/>
            <a:ext cx="196587" cy="1537541"/>
            <a:chOff x="589219" y="712067"/>
            <a:chExt cx="147440" cy="1153156"/>
          </a:xfrm>
        </p:grpSpPr>
        <p:grpSp>
          <p:nvGrpSpPr>
            <p:cNvPr id="102" name="Group 101"/>
            <p:cNvGrpSpPr/>
            <p:nvPr/>
          </p:nvGrpSpPr>
          <p:grpSpPr>
            <a:xfrm>
              <a:off x="589219" y="1717783"/>
              <a:ext cx="147440" cy="147440"/>
              <a:chOff x="286255" y="1260952"/>
              <a:chExt cx="286946" cy="286946"/>
            </a:xfrm>
          </p:grpSpPr>
          <p:sp>
            <p:nvSpPr>
              <p:cNvPr id="104" name="Oval 103"/>
              <p:cNvSpPr/>
              <p:nvPr/>
            </p:nvSpPr>
            <p:spPr>
              <a:xfrm>
                <a:off x="286255" y="1260952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FF4E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defRPr/>
                </a:pPr>
                <a:endParaRPr lang="en-US" sz="3200" dirty="0">
                  <a:solidFill>
                    <a:prstClr val="black"/>
                  </a:solidFill>
                  <a:latin typeface="Cambria"/>
                </a:endParaRPr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368270" y="1340287"/>
                <a:ext cx="122915" cy="122915"/>
              </a:xfrm>
              <a:prstGeom prst="ellipse">
                <a:avLst/>
              </a:prstGeom>
              <a:solidFill>
                <a:srgbClr val="00FF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defRPr/>
                </a:pPr>
                <a:endParaRPr lang="en-US" sz="3200">
                  <a:solidFill>
                    <a:prstClr val="black"/>
                  </a:solidFill>
                  <a:latin typeface="Cambria"/>
                </a:endParaRPr>
              </a:p>
            </p:txBody>
          </p:sp>
        </p:grpSp>
        <p:cxnSp>
          <p:nvCxnSpPr>
            <p:cNvPr id="103" name="Straight Connector 102"/>
            <p:cNvCxnSpPr>
              <a:stCxn id="36" idx="2"/>
              <a:endCxn id="104" idx="0"/>
            </p:cNvCxnSpPr>
            <p:nvPr/>
          </p:nvCxnSpPr>
          <p:spPr>
            <a:xfrm flipH="1">
              <a:off x="662939" y="712067"/>
              <a:ext cx="9387" cy="1005716"/>
            </a:xfrm>
            <a:prstGeom prst="line">
              <a:avLst/>
            </a:prstGeom>
            <a:ln w="12700">
              <a:solidFill>
                <a:srgbClr val="00FF4E"/>
              </a:solidFill>
            </a:ln>
            <a:effectLst>
              <a:glow rad="127000">
                <a:srgbClr val="00FF4E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3" name="65Q888piCuH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067045" y="2385402"/>
            <a:ext cx="1741199" cy="1503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4" name="Left Brace 133"/>
          <p:cNvSpPr/>
          <p:nvPr/>
        </p:nvSpPr>
        <p:spPr>
          <a:xfrm rot="5400000">
            <a:off x="2781727" y="1450262"/>
            <a:ext cx="291153" cy="1720516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3200">
              <a:solidFill>
                <a:prstClr val="black"/>
              </a:solidFill>
              <a:latin typeface="Cambria"/>
            </a:endParaRPr>
          </a:p>
        </p:txBody>
      </p:sp>
      <p:sp>
        <p:nvSpPr>
          <p:cNvPr id="135" name="Left Brace 134"/>
          <p:cNvSpPr/>
          <p:nvPr/>
        </p:nvSpPr>
        <p:spPr>
          <a:xfrm rot="16200000">
            <a:off x="2822765" y="2992423"/>
            <a:ext cx="291153" cy="1720516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3200">
              <a:solidFill>
                <a:prstClr val="black"/>
              </a:solidFill>
              <a:latin typeface="Cambria"/>
            </a:endParaRPr>
          </a:p>
        </p:txBody>
      </p:sp>
      <p:pic>
        <p:nvPicPr>
          <p:cNvPr id="139" name="21P888piCnTQ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74938" y="9486885"/>
            <a:ext cx="2029132" cy="1141387"/>
          </a:xfrm>
          <a:prstGeom prst="rect">
            <a:avLst/>
          </a:prstGeom>
        </p:spPr>
      </p:pic>
      <p:pic>
        <p:nvPicPr>
          <p:cNvPr id="2" name="VCNV_15s_2010">
            <a:hlinkClick r:id="" action="ppaction://media"/>
            <a:extLst>
              <a:ext uri="{FF2B5EF4-FFF2-40B4-BE49-F238E27FC236}">
                <a16:creationId xmlns:a16="http://schemas.microsoft.com/office/drawing/2014/main" id="{E0804BB7-D8A5-47B1-915A-926659001C8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845168" y="9638108"/>
            <a:ext cx="812800" cy="812800"/>
          </a:xfrm>
          <a:prstGeom prst="rect">
            <a:avLst/>
          </a:prstGeom>
        </p:spPr>
      </p:pic>
      <p:sp>
        <p:nvSpPr>
          <p:cNvPr id="55" name="Rectangle 5">
            <a:extLst>
              <a:ext uri="{FF2B5EF4-FFF2-40B4-BE49-F238E27FC236}">
                <a16:creationId xmlns:a16="http://schemas.microsoft.com/office/drawing/2014/main" id="{2D39D656-C9D4-485B-9EF1-C84292035E73}"/>
              </a:ext>
            </a:extLst>
          </p:cNvPr>
          <p:cNvSpPr/>
          <p:nvPr/>
        </p:nvSpPr>
        <p:spPr>
          <a:xfrm>
            <a:off x="5136259" y="4788916"/>
            <a:ext cx="8909376" cy="582161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 cm</a:t>
            </a:r>
            <a:endParaRPr lang="en-US" sz="53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2BB5DF9-396E-4540-BDE0-7C84BE7102AD}"/>
              </a:ext>
            </a:extLst>
          </p:cNvPr>
          <p:cNvGrpSpPr/>
          <p:nvPr/>
        </p:nvGrpSpPr>
        <p:grpSpPr>
          <a:xfrm>
            <a:off x="2784776" y="5097639"/>
            <a:ext cx="467360" cy="382283"/>
            <a:chOff x="4344026" y="3202056"/>
            <a:chExt cx="455948" cy="455948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8B40BCA5-2491-4D90-BA4F-DB87A322C6F7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US" sz="3200" dirty="0">
                <a:solidFill>
                  <a:prstClr val="black"/>
                </a:solidFill>
                <a:latin typeface="Cambria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FD1C0DA8-508E-4447-A471-AEC03DDBBB76}"/>
                </a:ext>
              </a:extLst>
            </p:cNvPr>
            <p:cNvSpPr/>
            <p:nvPr/>
          </p:nvSpPr>
          <p:spPr>
            <a:xfrm>
              <a:off x="4476726" y="3332875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US" sz="3200">
                <a:solidFill>
                  <a:prstClr val="black"/>
                </a:solidFill>
                <a:latin typeface="Cambria"/>
              </a:endParaRPr>
            </a:p>
          </p:txBody>
        </p:sp>
      </p:grpSp>
      <p:sp>
        <p:nvSpPr>
          <p:cNvPr id="59" name="Parallelogram 58">
            <a:extLst>
              <a:ext uri="{FF2B5EF4-FFF2-40B4-BE49-F238E27FC236}">
                <a16:creationId xmlns:a16="http://schemas.microsoft.com/office/drawing/2014/main" id="{3EA83AE3-F805-49F0-8F2D-BCFF883D8619}"/>
              </a:ext>
            </a:extLst>
          </p:cNvPr>
          <p:cNvSpPr/>
          <p:nvPr/>
        </p:nvSpPr>
        <p:spPr>
          <a:xfrm>
            <a:off x="3668262" y="4661429"/>
            <a:ext cx="1683927" cy="466495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4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6F9DC58-D685-4CC7-B8BB-2C937F960069}"/>
              </a:ext>
            </a:extLst>
          </p:cNvPr>
          <p:cNvGrpSpPr/>
          <p:nvPr/>
        </p:nvGrpSpPr>
        <p:grpSpPr>
          <a:xfrm>
            <a:off x="3292785" y="4661430"/>
            <a:ext cx="10784993" cy="548983"/>
            <a:chOff x="623886" y="1100545"/>
            <a:chExt cx="8088745" cy="503369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4EEAA7B7-CAA7-4754-A584-A0591D22C0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269F9781-24AC-45F3-80E7-C01C0F637FCE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56F65088-4A4C-4805-A5EF-F4214535DE04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Rectangle 5">
            <a:extLst>
              <a:ext uri="{FF2B5EF4-FFF2-40B4-BE49-F238E27FC236}">
                <a16:creationId xmlns:a16="http://schemas.microsoft.com/office/drawing/2014/main" id="{6E7C1717-83A4-4714-97F0-4D1256075887}"/>
              </a:ext>
            </a:extLst>
          </p:cNvPr>
          <p:cNvSpPr/>
          <p:nvPr/>
        </p:nvSpPr>
        <p:spPr>
          <a:xfrm>
            <a:off x="5043163" y="5892912"/>
            <a:ext cx="8909376" cy="582161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cm</a:t>
            </a:r>
            <a:endParaRPr lang="en-US" sz="53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3A6B8724-2ABF-4CA9-B37F-D884F946794F}"/>
              </a:ext>
            </a:extLst>
          </p:cNvPr>
          <p:cNvGrpSpPr/>
          <p:nvPr/>
        </p:nvGrpSpPr>
        <p:grpSpPr>
          <a:xfrm>
            <a:off x="2691680" y="6201636"/>
            <a:ext cx="467360" cy="382283"/>
            <a:chOff x="4344026" y="3202056"/>
            <a:chExt cx="455948" cy="455948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6891E874-A83E-4196-AD18-0EDF3A972E27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US" sz="3200" dirty="0">
                <a:solidFill>
                  <a:prstClr val="black"/>
                </a:solidFill>
                <a:latin typeface="Cambria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B4F75DBC-318D-479E-B53D-208A68A22E85}"/>
                </a:ext>
              </a:extLst>
            </p:cNvPr>
            <p:cNvSpPr/>
            <p:nvPr/>
          </p:nvSpPr>
          <p:spPr>
            <a:xfrm>
              <a:off x="4476726" y="3332875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US" sz="3200">
                <a:solidFill>
                  <a:prstClr val="black"/>
                </a:solidFill>
                <a:latin typeface="Cambria"/>
              </a:endParaRPr>
            </a:p>
          </p:txBody>
        </p:sp>
      </p:grpSp>
      <p:sp>
        <p:nvSpPr>
          <p:cNvPr id="69" name="Parallelogram 68">
            <a:extLst>
              <a:ext uri="{FF2B5EF4-FFF2-40B4-BE49-F238E27FC236}">
                <a16:creationId xmlns:a16="http://schemas.microsoft.com/office/drawing/2014/main" id="{DB59CE24-6C55-4FCA-9A87-42A5627F574F}"/>
              </a:ext>
            </a:extLst>
          </p:cNvPr>
          <p:cNvSpPr/>
          <p:nvPr/>
        </p:nvSpPr>
        <p:spPr>
          <a:xfrm>
            <a:off x="3575169" y="5765426"/>
            <a:ext cx="1683927" cy="466495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4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EE222A1-019B-48F6-A9F9-F925F21CB3A8}"/>
              </a:ext>
            </a:extLst>
          </p:cNvPr>
          <p:cNvGrpSpPr/>
          <p:nvPr/>
        </p:nvGrpSpPr>
        <p:grpSpPr>
          <a:xfrm>
            <a:off x="3317524" y="5682938"/>
            <a:ext cx="10784993" cy="548983"/>
            <a:chOff x="623886" y="1100545"/>
            <a:chExt cx="8088745" cy="503369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0AA94CA9-38C0-4DBE-A6EE-4CB139AEB9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4948FB48-D358-4C10-8CEB-18DB7067F6BE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43D5A7C-3B39-4B41-BB8A-0F585B6DD464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Rectangle 5">
            <a:extLst>
              <a:ext uri="{FF2B5EF4-FFF2-40B4-BE49-F238E27FC236}">
                <a16:creationId xmlns:a16="http://schemas.microsoft.com/office/drawing/2014/main" id="{6D03D1D9-596B-4C95-9C65-C8D241CB7FD9}"/>
              </a:ext>
            </a:extLst>
          </p:cNvPr>
          <p:cNvSpPr/>
          <p:nvPr/>
        </p:nvSpPr>
        <p:spPr>
          <a:xfrm>
            <a:off x="4998548" y="6950488"/>
            <a:ext cx="8909376" cy="582161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dirty="0">
                <a:solidFill>
                  <a:prstClr val="black"/>
                </a:solidFill>
                <a:latin typeface="Verdana" panose="020B0604030504040204" pitchFamily="34" charset="0"/>
              </a:rPr>
              <a:t>  </a:t>
            </a:r>
            <a:r>
              <a:rPr lang="en-US" sz="5333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cm</a:t>
            </a:r>
            <a:endParaRPr lang="vi-VN" sz="53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F406F8B3-E044-444E-BD14-E3617249AC91}"/>
              </a:ext>
            </a:extLst>
          </p:cNvPr>
          <p:cNvGrpSpPr/>
          <p:nvPr/>
        </p:nvGrpSpPr>
        <p:grpSpPr>
          <a:xfrm>
            <a:off x="2777139" y="7346980"/>
            <a:ext cx="467360" cy="382283"/>
            <a:chOff x="4344026" y="3202056"/>
            <a:chExt cx="455948" cy="455948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4EAF6C92-39DC-4854-91D1-D98DB2295370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US" sz="3200" dirty="0">
                <a:solidFill>
                  <a:prstClr val="black"/>
                </a:solidFill>
                <a:latin typeface="Cambria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2358F926-C1B7-4494-9F67-04190606B5DB}"/>
                </a:ext>
              </a:extLst>
            </p:cNvPr>
            <p:cNvSpPr/>
            <p:nvPr/>
          </p:nvSpPr>
          <p:spPr>
            <a:xfrm>
              <a:off x="4476726" y="3332875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US" sz="3200">
                <a:solidFill>
                  <a:prstClr val="black"/>
                </a:solidFill>
                <a:latin typeface="Cambria"/>
              </a:endParaRPr>
            </a:p>
          </p:txBody>
        </p:sp>
      </p:grpSp>
      <p:sp>
        <p:nvSpPr>
          <p:cNvPr id="78" name="Parallelogram 77">
            <a:extLst>
              <a:ext uri="{FF2B5EF4-FFF2-40B4-BE49-F238E27FC236}">
                <a16:creationId xmlns:a16="http://schemas.microsoft.com/office/drawing/2014/main" id="{BDD448A8-FF84-4CEB-9674-3CD758996631}"/>
              </a:ext>
            </a:extLst>
          </p:cNvPr>
          <p:cNvSpPr/>
          <p:nvPr/>
        </p:nvSpPr>
        <p:spPr>
          <a:xfrm>
            <a:off x="3660625" y="6910770"/>
            <a:ext cx="1683927" cy="466495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4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659F286C-C5F2-4321-AD6E-4BBC72574E77}"/>
              </a:ext>
            </a:extLst>
          </p:cNvPr>
          <p:cNvGrpSpPr/>
          <p:nvPr/>
        </p:nvGrpSpPr>
        <p:grpSpPr>
          <a:xfrm>
            <a:off x="3285148" y="6910770"/>
            <a:ext cx="10784993" cy="548983"/>
            <a:chOff x="623886" y="1100545"/>
            <a:chExt cx="8088745" cy="503369"/>
          </a:xfrm>
        </p:grpSpPr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76660913-45A7-4E62-A9DB-5D34FF1E0F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E19E65C5-A9B6-4DBF-A3FE-D22D1848E33D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2F60A54B-276E-44B7-8865-F1C9FECD6A07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2" name="Rectangle 5">
            <a:extLst>
              <a:ext uri="{FF2B5EF4-FFF2-40B4-BE49-F238E27FC236}">
                <a16:creationId xmlns:a16="http://schemas.microsoft.com/office/drawing/2014/main" id="{C95FB428-9E6D-41FD-90E6-D91C0FC41FBB}"/>
              </a:ext>
            </a:extLst>
          </p:cNvPr>
          <p:cNvSpPr/>
          <p:nvPr/>
        </p:nvSpPr>
        <p:spPr>
          <a:xfrm>
            <a:off x="5229359" y="7962918"/>
            <a:ext cx="8909376" cy="582161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800 cm</a:t>
            </a:r>
            <a:endParaRPr lang="en-US" sz="53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0FA5A83C-0DA2-4948-9EBF-317B01BAB6A6}"/>
              </a:ext>
            </a:extLst>
          </p:cNvPr>
          <p:cNvGrpSpPr/>
          <p:nvPr/>
        </p:nvGrpSpPr>
        <p:grpSpPr>
          <a:xfrm>
            <a:off x="2777139" y="8397820"/>
            <a:ext cx="467360" cy="382283"/>
            <a:chOff x="4344026" y="3202056"/>
            <a:chExt cx="455948" cy="455948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4B501853-20EF-419E-82B4-D550F2247728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US" sz="3200" dirty="0">
                <a:solidFill>
                  <a:prstClr val="black"/>
                </a:solidFill>
                <a:latin typeface="Cambria"/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B8CD90C5-EF9C-458E-98CB-23EF8B972B8B}"/>
                </a:ext>
              </a:extLst>
            </p:cNvPr>
            <p:cNvSpPr/>
            <p:nvPr/>
          </p:nvSpPr>
          <p:spPr>
            <a:xfrm>
              <a:off x="4476726" y="3332875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US" sz="3200">
                <a:solidFill>
                  <a:prstClr val="black"/>
                </a:solidFill>
                <a:latin typeface="Cambria"/>
              </a:endParaRPr>
            </a:p>
          </p:txBody>
        </p:sp>
      </p:grpSp>
      <p:sp>
        <p:nvSpPr>
          <p:cNvPr id="96" name="Parallelogram 95">
            <a:extLst>
              <a:ext uri="{FF2B5EF4-FFF2-40B4-BE49-F238E27FC236}">
                <a16:creationId xmlns:a16="http://schemas.microsoft.com/office/drawing/2014/main" id="{5814C0B6-D8A6-48DC-9D5C-2DBF48026A4C}"/>
              </a:ext>
            </a:extLst>
          </p:cNvPr>
          <p:cNvSpPr/>
          <p:nvPr/>
        </p:nvSpPr>
        <p:spPr>
          <a:xfrm>
            <a:off x="3660625" y="7961610"/>
            <a:ext cx="1683927" cy="466495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4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1C18A138-C237-44D1-8A4B-68C3C0EEB1C9}"/>
              </a:ext>
            </a:extLst>
          </p:cNvPr>
          <p:cNvGrpSpPr/>
          <p:nvPr/>
        </p:nvGrpSpPr>
        <p:grpSpPr>
          <a:xfrm>
            <a:off x="3285148" y="7961611"/>
            <a:ext cx="10784993" cy="548983"/>
            <a:chOff x="623886" y="1100545"/>
            <a:chExt cx="8088745" cy="503369"/>
          </a:xfrm>
        </p:grpSpPr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A5103403-3E9F-4032-97F2-9A57590324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159ED52B-9459-453E-8813-789020A13E64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CF43299B-3B70-4D03-9280-1282111CBA65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VĐ_10s">
            <a:hlinkClick r:id="" action="ppaction://media"/>
            <a:extLst>
              <a:ext uri="{FF2B5EF4-FFF2-40B4-BE49-F238E27FC236}">
                <a16:creationId xmlns:a16="http://schemas.microsoft.com/office/drawing/2014/main" id="{CD4876C2-EC95-4512-AA51-B44260F9668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426456" y="9638108"/>
            <a:ext cx="812800" cy="8128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2478216-337E-4492-8963-00D30FB73FAB}"/>
              </a:ext>
            </a:extLst>
          </p:cNvPr>
          <p:cNvGrpSpPr/>
          <p:nvPr/>
        </p:nvGrpSpPr>
        <p:grpSpPr>
          <a:xfrm>
            <a:off x="3545463" y="1678481"/>
            <a:ext cx="11454764" cy="1916013"/>
            <a:chOff x="2666564" y="1801422"/>
            <a:chExt cx="7517765" cy="2055518"/>
          </a:xfrm>
        </p:grpSpPr>
        <p:sp>
          <p:nvSpPr>
            <p:cNvPr id="18" name="Rectangle 17"/>
            <p:cNvSpPr/>
            <p:nvPr/>
          </p:nvSpPr>
          <p:spPr>
            <a:xfrm>
              <a:off x="2666564" y="1801422"/>
              <a:ext cx="7517765" cy="2055518"/>
            </a:xfrm>
            <a:prstGeom prst="rect">
              <a:avLst/>
            </a:prstGeom>
            <a:solidFill>
              <a:srgbClr val="008CF5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endParaRPr lang="en-US" sz="8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4" name="Text Box 10">
              <a:extLst>
                <a:ext uri="{FF2B5EF4-FFF2-40B4-BE49-F238E27FC236}">
                  <a16:creationId xmlns:a16="http://schemas.microsoft.com/office/drawing/2014/main" id="{41FEE4A8-2604-40BF-9BB5-62F79D5B5A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17658" y="2007713"/>
              <a:ext cx="7065837" cy="15079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267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4267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67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tứ</a:t>
              </a:r>
              <a:r>
                <a:rPr lang="en-US" sz="4267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67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4267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67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267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67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lang="en-US" sz="4267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67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r>
                <a:rPr lang="en-US" sz="4267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67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267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67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lang="en-US" sz="4267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67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267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10cm, 15 cm, 10 cm </a:t>
              </a:r>
              <a:r>
                <a:rPr lang="en-US" sz="4267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267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15 cm. Chu vi </a:t>
              </a:r>
              <a:r>
                <a:rPr lang="en-US" sz="4267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4267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67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tứ</a:t>
              </a:r>
              <a:r>
                <a:rPr lang="en-US" sz="4267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67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4267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4267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67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267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124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"/>
                            </p:stCondLst>
                            <p:childTnLst>
                              <p:par>
                                <p:cTn id="4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unz__succ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3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3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"/>
                            </p:stCondLst>
                            <p:childTnLst>
                              <p:par>
                                <p:cTn id="6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unz__succ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3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3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3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"/>
                            </p:stCondLst>
                            <p:childTnLst>
                              <p:par>
                                <p:cTn id="9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3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menu_toggle_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00"/>
                            </p:stCondLst>
                            <p:childTnLst>
                              <p:par>
                                <p:cTn id="113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600"/>
                            </p:stCondLst>
                            <p:childTnLst>
                              <p:par>
                                <p:cTn id="1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600"/>
                            </p:stCondLst>
                            <p:childTnLst>
                              <p:par>
                                <p:cTn id="1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5)">
                                      <p:cBhvr>
                                        <p:cTn id="130" dur="17903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193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video>
              <p:cMediaNode vol="31818" mute="1">
                <p:cTn id="133" fill="hold" display="0">
                  <p:stCondLst>
                    <p:cond delay="indefinite"/>
                  </p:stCondLst>
                </p:cTn>
                <p:tgtEl>
                  <p:spTgt spid="133"/>
                </p:tgtEl>
              </p:cMediaNode>
            </p:video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8" dur="7744" fill="hold"/>
                                        <p:tgtEl>
                                          <p:spTgt spid="1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2" dur="1" fill="hold"/>
                                        <p:tgtEl>
                                          <p:spTgt spid="1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video>
              <p:cMediaNode vol="80000">
                <p:cTn id="153" fill="hold" display="0">
                  <p:stCondLst>
                    <p:cond delay="indefinite"/>
                  </p:stCondLst>
                </p:cTn>
                <p:tgtEl>
                  <p:spTgt spid="139"/>
                </p:tgtEl>
              </p:cMediaNode>
            </p:vide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4697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4" grpId="0" animBg="1"/>
      <p:bldP spid="134" grpId="0" animBg="1"/>
      <p:bldP spid="135" grpId="0" animBg="1"/>
      <p:bldP spid="55" grpId="0" animBg="1"/>
      <p:bldP spid="55" grpId="1" animBg="1"/>
      <p:bldP spid="59" grpId="0" animBg="1"/>
      <p:bldP spid="65" grpId="0" animBg="1"/>
      <p:bldP spid="69" grpId="0" animBg="1"/>
      <p:bldP spid="74" grpId="0" animBg="1"/>
      <p:bldP spid="74" grpId="1" animBg="1"/>
      <p:bldP spid="78" grpId="0" animBg="1"/>
      <p:bldP spid="92" grpId="0" animBg="1"/>
      <p:bldP spid="92" grpId="1" animBg="1"/>
      <p:bldP spid="9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1212</TotalTime>
  <Words>333</Words>
  <Application>Microsoft Office PowerPoint</Application>
  <PresentationFormat>Custom</PresentationFormat>
  <Paragraphs>54</Paragraphs>
  <Slides>10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Cambria</vt:lpstr>
      <vt:lpstr>Times New Roman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121</cp:revision>
  <dcterms:created xsi:type="dcterms:W3CDTF">2022-07-10T01:37:20Z</dcterms:created>
  <dcterms:modified xsi:type="dcterms:W3CDTF">2024-01-30T14:06:40Z</dcterms:modified>
</cp:coreProperties>
</file>