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702" r:id="rId2"/>
    <p:sldMasterId id="2147483714" r:id="rId3"/>
    <p:sldMasterId id="2147483726" r:id="rId4"/>
    <p:sldMasterId id="2147483738" r:id="rId5"/>
  </p:sldMasterIdLst>
  <p:notesMasterIdLst>
    <p:notesMasterId r:id="rId31"/>
  </p:notesMasterIdLst>
  <p:handoutMasterIdLst>
    <p:handoutMasterId r:id="rId32"/>
  </p:handoutMasterIdLst>
  <p:sldIdLst>
    <p:sldId id="743" r:id="rId6"/>
    <p:sldId id="338" r:id="rId7"/>
    <p:sldId id="725" r:id="rId8"/>
    <p:sldId id="733" r:id="rId9"/>
    <p:sldId id="734" r:id="rId10"/>
    <p:sldId id="746" r:id="rId11"/>
    <p:sldId id="685" r:id="rId12"/>
    <p:sldId id="256" r:id="rId13"/>
    <p:sldId id="747" r:id="rId14"/>
    <p:sldId id="748" r:id="rId15"/>
    <p:sldId id="719" r:id="rId16"/>
    <p:sldId id="352" r:id="rId17"/>
    <p:sldId id="262" r:id="rId18"/>
    <p:sldId id="745" r:id="rId19"/>
    <p:sldId id="728" r:id="rId20"/>
    <p:sldId id="749" r:id="rId21"/>
    <p:sldId id="731" r:id="rId22"/>
    <p:sldId id="732" r:id="rId23"/>
    <p:sldId id="330" r:id="rId24"/>
    <p:sldId id="736" r:id="rId25"/>
    <p:sldId id="737" r:id="rId26"/>
    <p:sldId id="738" r:id="rId27"/>
    <p:sldId id="739" r:id="rId28"/>
    <p:sldId id="644" r:id="rId29"/>
    <p:sldId id="750" r:id="rId30"/>
  </p:sldIdLst>
  <p:sldSz cx="12161838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HP001 5H Normal" panose="020B0604020202020204" charset="0"/>
      <p:regular r:id="rId37"/>
    </p:embeddedFont>
    <p:embeddedFont>
      <p:font typeface="Varela Round" panose="020B0604020202020204" charset="-79"/>
      <p:regular r:id="rId38"/>
    </p:embeddedFont>
    <p:embeddedFont>
      <p:font typeface="HP001 4 hàng" panose="020B0604020202020204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24" userDrawn="1">
          <p15:clr>
            <a:srgbClr val="9AA0A6"/>
          </p15:clr>
        </p15:guide>
        <p15:guide id="2" orient="horz" pos="3480" userDrawn="1">
          <p15:clr>
            <a:srgbClr val="9AA0A6"/>
          </p15:clr>
        </p15:guide>
        <p15:guide id="3" orient="horz" pos="1233" userDrawn="1">
          <p15:clr>
            <a:srgbClr val="9AA0A6"/>
          </p15:clr>
        </p15:guide>
        <p15:guide id="4" pos="38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B9D"/>
    <a:srgbClr val="F6E9A1"/>
    <a:srgbClr val="F5E9A0"/>
    <a:srgbClr val="FFFFFF"/>
    <a:srgbClr val="FFFFCC"/>
    <a:srgbClr val="F9E7EC"/>
    <a:srgbClr val="FFE196"/>
    <a:srgbClr val="F7E9A1"/>
    <a:srgbClr val="F444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524AEA-F520-4697-8DAD-13E62CF4688C}">
  <a:tblStyle styleId="{3C524AEA-F520-4697-8DAD-13E62CF468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83241" autoAdjust="0"/>
  </p:normalViewPr>
  <p:slideViewPr>
    <p:cSldViewPr snapToGrid="0">
      <p:cViewPr varScale="1">
        <p:scale>
          <a:sx n="61" d="100"/>
          <a:sy n="61" d="100"/>
        </p:scale>
        <p:origin x="864" y="72"/>
      </p:cViewPr>
      <p:guideLst>
        <p:guide orient="horz" pos="824"/>
        <p:guide orient="horz" pos="3480"/>
        <p:guide orient="horz" pos="1233"/>
        <p:guide pos="3831"/>
      </p:guideLst>
    </p:cSldViewPr>
  </p:slideViewPr>
  <p:outlineViewPr>
    <p:cViewPr>
      <p:scale>
        <a:sx n="33" d="100"/>
        <a:sy n="33" d="100"/>
      </p:scale>
      <p:origin x="0" y="-10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8160"/>
    </p:cViewPr>
  </p:sorter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B66804-FB93-45D3-D183-3DA621274E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70707-4911-4F0F-F5E7-2DD4709B46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B774B-32F3-4306-8AED-7FF9CCAA55C0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80349C-98C7-6D36-A6AA-1F2855B961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F3F5AE-94A8-B594-7289-E4C1A0DEE6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0309E-DAD4-4A3B-A41E-39E2B7F28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24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77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linh động các tình huống vận dụng thực tế (nếu có)</a:t>
            </a:r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Bấm</a:t>
            </a:r>
            <a:r>
              <a:rPr lang="en-US"/>
              <a:t> </a:t>
            </a:r>
            <a:r>
              <a:rPr lang="en-US" err="1"/>
              <a:t>vào</a:t>
            </a:r>
            <a:r>
              <a:rPr lang="en-US"/>
              <a:t> </a:t>
            </a:r>
            <a:r>
              <a:rPr lang="en-US" err="1"/>
              <a:t>bảng</a:t>
            </a:r>
            <a:r>
              <a:rPr lang="en-US"/>
              <a:t> </a:t>
            </a:r>
            <a:r>
              <a:rPr lang="en-US" err="1"/>
              <a:t>câu</a:t>
            </a:r>
            <a:r>
              <a:rPr lang="en-US"/>
              <a:t> </a:t>
            </a:r>
            <a:r>
              <a:rPr lang="en-US" err="1"/>
              <a:t>hỏi</a:t>
            </a:r>
            <a:r>
              <a:rPr lang="en-US"/>
              <a:t> </a:t>
            </a:r>
            <a:r>
              <a:rPr lang="en-US" err="1"/>
              <a:t>để</a:t>
            </a:r>
            <a:r>
              <a:rPr lang="en-US"/>
              <a:t> </a:t>
            </a:r>
            <a:r>
              <a:rPr lang="en-US" err="1"/>
              <a:t>hiện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câu</a:t>
            </a:r>
            <a:r>
              <a:rPr lang="en-US"/>
              <a:t> </a:t>
            </a:r>
            <a:r>
              <a:rPr lang="en-US" err="1"/>
              <a:t>hỏi</a:t>
            </a:r>
            <a:r>
              <a:rPr lang="en-US"/>
              <a:t>, </a:t>
            </a:r>
            <a:r>
              <a:rPr lang="en-US" err="1"/>
              <a:t>đáp</a:t>
            </a:r>
            <a:r>
              <a:rPr lang="en-US"/>
              <a:t> </a:t>
            </a:r>
            <a:r>
              <a:rPr lang="en-US" err="1"/>
              <a:t>án</a:t>
            </a:r>
            <a:r>
              <a:rPr lang="en-US"/>
              <a:t>.</a:t>
            </a:r>
          </a:p>
          <a:p>
            <a:r>
              <a:rPr lang="en-US" err="1"/>
              <a:t>Ấn</a:t>
            </a:r>
            <a:r>
              <a:rPr lang="en-US"/>
              <a:t> </a:t>
            </a:r>
            <a:r>
              <a:rPr lang="en-US" err="1"/>
              <a:t>vào</a:t>
            </a:r>
            <a:r>
              <a:rPr lang="en-US"/>
              <a:t> </a:t>
            </a:r>
            <a:r>
              <a:rPr lang="en-US" err="1"/>
              <a:t>bắt</a:t>
            </a:r>
            <a:r>
              <a:rPr lang="en-US"/>
              <a:t> </a:t>
            </a:r>
            <a:r>
              <a:rPr lang="en-US" err="1"/>
              <a:t>đầu</a:t>
            </a:r>
            <a:r>
              <a:rPr lang="en-US"/>
              <a:t> </a:t>
            </a:r>
            <a:r>
              <a:rPr lang="en-US" err="1"/>
              <a:t>để</a:t>
            </a:r>
            <a:r>
              <a:rPr lang="en-US"/>
              <a:t> </a:t>
            </a:r>
            <a:r>
              <a:rPr lang="en-US" err="1"/>
              <a:t>tính</a:t>
            </a:r>
            <a:r>
              <a:rPr lang="en-US"/>
              <a:t> </a:t>
            </a:r>
            <a:r>
              <a:rPr lang="en-US" err="1"/>
              <a:t>thời</a:t>
            </a:r>
            <a:r>
              <a:rPr lang="en-US"/>
              <a:t> </a:t>
            </a:r>
            <a:r>
              <a:rPr lang="en-US" err="1"/>
              <a:t>gian</a:t>
            </a:r>
            <a:endParaRPr lang="en-US"/>
          </a:p>
          <a:p>
            <a:r>
              <a:rPr lang="en-US" err="1"/>
              <a:t>Ấn</a:t>
            </a:r>
            <a:r>
              <a:rPr lang="en-US"/>
              <a:t> </a:t>
            </a:r>
            <a:r>
              <a:rPr lang="en-US" err="1"/>
              <a:t>vào</a:t>
            </a:r>
            <a:r>
              <a:rPr lang="en-US"/>
              <a:t> </a:t>
            </a:r>
            <a:r>
              <a:rPr lang="en-US" err="1"/>
              <a:t>đáp</a:t>
            </a:r>
            <a:r>
              <a:rPr lang="en-US"/>
              <a:t> </a:t>
            </a:r>
            <a:r>
              <a:rPr lang="en-US" err="1"/>
              <a:t>án</a:t>
            </a:r>
            <a:r>
              <a:rPr lang="en-US"/>
              <a:t> </a:t>
            </a:r>
            <a:r>
              <a:rPr lang="en-US" err="1"/>
              <a:t>để</a:t>
            </a:r>
            <a:r>
              <a:rPr lang="en-US"/>
              <a:t> </a:t>
            </a:r>
            <a:r>
              <a:rPr lang="en-US" err="1"/>
              <a:t>hiện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đáp</a:t>
            </a:r>
            <a:r>
              <a:rPr lang="en-US"/>
              <a:t> </a:t>
            </a:r>
            <a:r>
              <a:rPr lang="en-US" err="1"/>
              <a:t>án</a:t>
            </a:r>
            <a:r>
              <a:rPr lang="en-US"/>
              <a:t> </a:t>
            </a:r>
            <a:r>
              <a:rPr lang="en-US" err="1"/>
              <a:t>đúng</a:t>
            </a:r>
            <a:endParaRPr lang="en-US"/>
          </a:p>
          <a:p>
            <a:r>
              <a:rPr lang="en-US"/>
              <a:t>Enter </a:t>
            </a:r>
            <a:r>
              <a:rPr lang="en-US" err="1"/>
              <a:t>để</a:t>
            </a:r>
            <a:r>
              <a:rPr lang="en-US"/>
              <a:t> </a:t>
            </a:r>
            <a:r>
              <a:rPr lang="en-US" err="1"/>
              <a:t>chuyển</a:t>
            </a:r>
            <a:r>
              <a:rPr lang="en-US"/>
              <a:t> </a:t>
            </a:r>
            <a:r>
              <a:rPr lang="en-US" err="1"/>
              <a:t>câu</a:t>
            </a:r>
            <a:r>
              <a:rPr lang="en-US"/>
              <a:t> </a:t>
            </a:r>
            <a:r>
              <a:rPr lang="en-US" err="1"/>
              <a:t>hỏi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0445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468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0118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80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21263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/>
              <a:t>Xong bài 1 thì quay về slide 8</a:t>
            </a:r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4662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781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349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082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2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0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3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55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98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1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073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611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696373" y="366713"/>
            <a:ext cx="4868958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165" y="366713"/>
            <a:ext cx="14410511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535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2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0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3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55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98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1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402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886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1" y="4406900"/>
            <a:ext cx="10337562" cy="1362075"/>
          </a:xfrm>
        </p:spPr>
        <p:txBody>
          <a:bodyPr anchor="t"/>
          <a:lstStyle>
            <a:lvl1pPr algn="l">
              <a:defRPr sz="478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1" y="2906714"/>
            <a:ext cx="10337562" cy="1500187"/>
          </a:xfrm>
        </p:spPr>
        <p:txBody>
          <a:bodyPr anchor="b"/>
          <a:lstStyle>
            <a:lvl1pPr marL="0" indent="0">
              <a:buNone/>
              <a:defRPr sz="2391">
                <a:solidFill>
                  <a:schemeClr val="tx1">
                    <a:tint val="75000"/>
                  </a:schemeClr>
                </a:solidFill>
              </a:defRPr>
            </a:lvl1pPr>
            <a:lvl2pPr marL="542663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2pPr>
            <a:lvl3pPr marL="1085326" indent="0">
              <a:buNone/>
              <a:defRPr sz="1868">
                <a:solidFill>
                  <a:schemeClr val="tx1">
                    <a:tint val="75000"/>
                  </a:schemeClr>
                </a:solidFill>
              </a:defRPr>
            </a:lvl3pPr>
            <a:lvl4pPr marL="1627990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4pPr>
            <a:lvl5pPr marL="2170653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5pPr>
            <a:lvl6pPr marL="2713316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6pPr>
            <a:lvl7pPr marL="3255979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7pPr>
            <a:lvl8pPr marL="3798642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8pPr>
            <a:lvl9pPr marL="4341305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390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3165" y="2133601"/>
            <a:ext cx="9638678" cy="6034088"/>
          </a:xfrm>
        </p:spPr>
        <p:txBody>
          <a:bodyPr/>
          <a:lstStyle>
            <a:lvl1pPr>
              <a:defRPr sz="3288"/>
            </a:lvl1pPr>
            <a:lvl2pPr>
              <a:defRPr sz="2839"/>
            </a:lvl2pPr>
            <a:lvl3pPr>
              <a:defRPr sz="2391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4541" y="2133601"/>
            <a:ext cx="9640791" cy="6034088"/>
          </a:xfrm>
        </p:spPr>
        <p:txBody>
          <a:bodyPr/>
          <a:lstStyle>
            <a:lvl1pPr>
              <a:defRPr sz="3288"/>
            </a:lvl1pPr>
            <a:lvl2pPr>
              <a:defRPr sz="2839"/>
            </a:lvl2pPr>
            <a:lvl3pPr>
              <a:defRPr sz="2391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627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0" cy="639762"/>
          </a:xfrm>
        </p:spPr>
        <p:txBody>
          <a:bodyPr anchor="b"/>
          <a:lstStyle>
            <a:lvl1pPr marL="0" indent="0">
              <a:buNone/>
              <a:defRPr sz="2839" b="1"/>
            </a:lvl1pPr>
            <a:lvl2pPr marL="542663" indent="0">
              <a:buNone/>
              <a:defRPr sz="2391" b="1"/>
            </a:lvl2pPr>
            <a:lvl3pPr marL="1085326" indent="0">
              <a:buNone/>
              <a:defRPr sz="2167" b="1"/>
            </a:lvl3pPr>
            <a:lvl4pPr marL="1627990" indent="0">
              <a:buNone/>
              <a:defRPr sz="1868" b="1"/>
            </a:lvl4pPr>
            <a:lvl5pPr marL="2170653" indent="0">
              <a:buNone/>
              <a:defRPr sz="1868" b="1"/>
            </a:lvl5pPr>
            <a:lvl6pPr marL="2713316" indent="0">
              <a:buNone/>
              <a:defRPr sz="1868" b="1"/>
            </a:lvl6pPr>
            <a:lvl7pPr marL="3255979" indent="0">
              <a:buNone/>
              <a:defRPr sz="1868" b="1"/>
            </a:lvl7pPr>
            <a:lvl8pPr marL="3798642" indent="0">
              <a:buNone/>
              <a:defRPr sz="1868" b="1"/>
            </a:lvl8pPr>
            <a:lvl9pPr marL="4341305" indent="0">
              <a:buNone/>
              <a:defRPr sz="18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0" cy="3951288"/>
          </a:xfrm>
        </p:spPr>
        <p:txBody>
          <a:bodyPr/>
          <a:lstStyle>
            <a:lvl1pPr>
              <a:defRPr sz="2839"/>
            </a:lvl1pPr>
            <a:lvl2pPr>
              <a:defRPr sz="2391"/>
            </a:lvl2pPr>
            <a:lvl3pPr>
              <a:defRPr sz="2167"/>
            </a:lvl3pPr>
            <a:lvl4pPr>
              <a:defRPr sz="1868"/>
            </a:lvl4pPr>
            <a:lvl5pPr>
              <a:defRPr sz="1868"/>
            </a:lvl5pPr>
            <a:lvl6pPr>
              <a:defRPr sz="1868"/>
            </a:lvl6pPr>
            <a:lvl7pPr>
              <a:defRPr sz="1868"/>
            </a:lvl7pPr>
            <a:lvl8pPr>
              <a:defRPr sz="1868"/>
            </a:lvl8pPr>
            <a:lvl9pPr>
              <a:defRPr sz="18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839" b="1"/>
            </a:lvl1pPr>
            <a:lvl2pPr marL="542663" indent="0">
              <a:buNone/>
              <a:defRPr sz="2391" b="1"/>
            </a:lvl2pPr>
            <a:lvl3pPr marL="1085326" indent="0">
              <a:buNone/>
              <a:defRPr sz="2167" b="1"/>
            </a:lvl3pPr>
            <a:lvl4pPr marL="1627990" indent="0">
              <a:buNone/>
              <a:defRPr sz="1868" b="1"/>
            </a:lvl4pPr>
            <a:lvl5pPr marL="2170653" indent="0">
              <a:buNone/>
              <a:defRPr sz="1868" b="1"/>
            </a:lvl5pPr>
            <a:lvl6pPr marL="2713316" indent="0">
              <a:buNone/>
              <a:defRPr sz="1868" b="1"/>
            </a:lvl6pPr>
            <a:lvl7pPr marL="3255979" indent="0">
              <a:buNone/>
              <a:defRPr sz="1868" b="1"/>
            </a:lvl7pPr>
            <a:lvl8pPr marL="3798642" indent="0">
              <a:buNone/>
              <a:defRPr sz="1868" b="1"/>
            </a:lvl8pPr>
            <a:lvl9pPr marL="4341305" indent="0">
              <a:buNone/>
              <a:defRPr sz="18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839"/>
            </a:lvl1pPr>
            <a:lvl2pPr>
              <a:defRPr sz="2391"/>
            </a:lvl2pPr>
            <a:lvl3pPr>
              <a:defRPr sz="2167"/>
            </a:lvl3pPr>
            <a:lvl4pPr>
              <a:defRPr sz="1868"/>
            </a:lvl4pPr>
            <a:lvl5pPr>
              <a:defRPr sz="1868"/>
            </a:lvl5pPr>
            <a:lvl6pPr>
              <a:defRPr sz="1868"/>
            </a:lvl6pPr>
            <a:lvl7pPr>
              <a:defRPr sz="1868"/>
            </a:lvl7pPr>
            <a:lvl8pPr>
              <a:defRPr sz="1868"/>
            </a:lvl8pPr>
            <a:lvl9pPr>
              <a:defRPr sz="18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850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59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571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39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811"/>
            </a:lvl1pPr>
            <a:lvl2pPr>
              <a:defRPr sz="3288"/>
            </a:lvl2pPr>
            <a:lvl3pPr>
              <a:defRPr sz="2839"/>
            </a:lvl3pPr>
            <a:lvl4pPr>
              <a:defRPr sz="2391"/>
            </a:lvl4pPr>
            <a:lvl5pPr>
              <a:defRPr sz="2391"/>
            </a:lvl5pPr>
            <a:lvl6pPr>
              <a:defRPr sz="2391"/>
            </a:lvl6pPr>
            <a:lvl7pPr>
              <a:defRPr sz="2391"/>
            </a:lvl7pPr>
            <a:lvl8pPr>
              <a:defRPr sz="2391"/>
            </a:lvl8pPr>
            <a:lvl9pPr>
              <a:defRPr sz="23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644"/>
            </a:lvl1pPr>
            <a:lvl2pPr marL="542663" indent="0">
              <a:buNone/>
              <a:defRPr sz="1420"/>
            </a:lvl2pPr>
            <a:lvl3pPr marL="1085326" indent="0">
              <a:buNone/>
              <a:defRPr sz="1196"/>
            </a:lvl3pPr>
            <a:lvl4pPr marL="1627990" indent="0">
              <a:buNone/>
              <a:defRPr sz="1046"/>
            </a:lvl4pPr>
            <a:lvl5pPr marL="2170653" indent="0">
              <a:buNone/>
              <a:defRPr sz="1046"/>
            </a:lvl5pPr>
            <a:lvl6pPr marL="2713316" indent="0">
              <a:buNone/>
              <a:defRPr sz="1046"/>
            </a:lvl6pPr>
            <a:lvl7pPr marL="3255979" indent="0">
              <a:buNone/>
              <a:defRPr sz="1046"/>
            </a:lvl7pPr>
            <a:lvl8pPr marL="3798642" indent="0">
              <a:buNone/>
              <a:defRPr sz="1046"/>
            </a:lvl8pPr>
            <a:lvl9pPr marL="4341305" indent="0">
              <a:buNone/>
              <a:defRPr sz="10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984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840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6" y="4800601"/>
            <a:ext cx="7297103" cy="566738"/>
          </a:xfrm>
        </p:spPr>
        <p:txBody>
          <a:bodyPr anchor="b"/>
          <a:lstStyle>
            <a:lvl1pPr algn="l">
              <a:defRPr sz="239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6" y="612775"/>
            <a:ext cx="7297103" cy="4114800"/>
          </a:xfrm>
        </p:spPr>
        <p:txBody>
          <a:bodyPr/>
          <a:lstStyle>
            <a:lvl1pPr marL="0" indent="0">
              <a:buNone/>
              <a:defRPr sz="3811"/>
            </a:lvl1pPr>
            <a:lvl2pPr marL="542663" indent="0">
              <a:buNone/>
              <a:defRPr sz="3288"/>
            </a:lvl2pPr>
            <a:lvl3pPr marL="1085326" indent="0">
              <a:buNone/>
              <a:defRPr sz="2839"/>
            </a:lvl3pPr>
            <a:lvl4pPr marL="1627990" indent="0">
              <a:buNone/>
              <a:defRPr sz="2391"/>
            </a:lvl4pPr>
            <a:lvl5pPr marL="2170653" indent="0">
              <a:buNone/>
              <a:defRPr sz="2391"/>
            </a:lvl5pPr>
            <a:lvl6pPr marL="2713316" indent="0">
              <a:buNone/>
              <a:defRPr sz="2391"/>
            </a:lvl6pPr>
            <a:lvl7pPr marL="3255979" indent="0">
              <a:buNone/>
              <a:defRPr sz="2391"/>
            </a:lvl7pPr>
            <a:lvl8pPr marL="3798642" indent="0">
              <a:buNone/>
              <a:defRPr sz="2391"/>
            </a:lvl8pPr>
            <a:lvl9pPr marL="4341305" indent="0">
              <a:buNone/>
              <a:defRPr sz="239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6" y="5367339"/>
            <a:ext cx="7297103" cy="804862"/>
          </a:xfrm>
        </p:spPr>
        <p:txBody>
          <a:bodyPr/>
          <a:lstStyle>
            <a:lvl1pPr marL="0" indent="0">
              <a:buNone/>
              <a:defRPr sz="1644"/>
            </a:lvl1pPr>
            <a:lvl2pPr marL="542663" indent="0">
              <a:buNone/>
              <a:defRPr sz="1420"/>
            </a:lvl2pPr>
            <a:lvl3pPr marL="1085326" indent="0">
              <a:buNone/>
              <a:defRPr sz="1196"/>
            </a:lvl3pPr>
            <a:lvl4pPr marL="1627990" indent="0">
              <a:buNone/>
              <a:defRPr sz="1046"/>
            </a:lvl4pPr>
            <a:lvl5pPr marL="2170653" indent="0">
              <a:buNone/>
              <a:defRPr sz="1046"/>
            </a:lvl5pPr>
            <a:lvl6pPr marL="2713316" indent="0">
              <a:buNone/>
              <a:defRPr sz="1046"/>
            </a:lvl6pPr>
            <a:lvl7pPr marL="3255979" indent="0">
              <a:buNone/>
              <a:defRPr sz="1046"/>
            </a:lvl7pPr>
            <a:lvl8pPr marL="3798642" indent="0">
              <a:buNone/>
              <a:defRPr sz="1046"/>
            </a:lvl8pPr>
            <a:lvl9pPr marL="4341305" indent="0">
              <a:buNone/>
              <a:defRPr sz="10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872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7100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696373" y="366713"/>
            <a:ext cx="4868958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165" y="366713"/>
            <a:ext cx="14410511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334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 txBox="1">
            <a:spLocks noGrp="1"/>
          </p:cNvSpPr>
          <p:nvPr>
            <p:ph type="title"/>
          </p:nvPr>
        </p:nvSpPr>
        <p:spPr>
          <a:xfrm>
            <a:off x="1211362" y="2349433"/>
            <a:ext cx="462493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8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1"/>
          </p:nvPr>
        </p:nvSpPr>
        <p:spPr>
          <a:xfrm>
            <a:off x="1211362" y="3228967"/>
            <a:ext cx="5122895" cy="1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3"/>
            </a:lvl1pPr>
            <a:lvl2pPr lvl="1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23"/>
              </a:spcBef>
              <a:spcAft>
                <a:spcPts val="212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69117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2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0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3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55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98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1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35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106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1" y="4406900"/>
            <a:ext cx="10337562" cy="1362075"/>
          </a:xfrm>
        </p:spPr>
        <p:txBody>
          <a:bodyPr anchor="t"/>
          <a:lstStyle>
            <a:lvl1pPr algn="l">
              <a:defRPr sz="478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1" y="2906714"/>
            <a:ext cx="10337562" cy="1500187"/>
          </a:xfrm>
        </p:spPr>
        <p:txBody>
          <a:bodyPr anchor="b"/>
          <a:lstStyle>
            <a:lvl1pPr marL="0" indent="0">
              <a:buNone/>
              <a:defRPr sz="2391">
                <a:solidFill>
                  <a:schemeClr val="tx1">
                    <a:tint val="75000"/>
                  </a:schemeClr>
                </a:solidFill>
              </a:defRPr>
            </a:lvl1pPr>
            <a:lvl2pPr marL="542663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2pPr>
            <a:lvl3pPr marL="1085326" indent="0">
              <a:buNone/>
              <a:defRPr sz="1868">
                <a:solidFill>
                  <a:schemeClr val="tx1">
                    <a:tint val="75000"/>
                  </a:schemeClr>
                </a:solidFill>
              </a:defRPr>
            </a:lvl3pPr>
            <a:lvl4pPr marL="1627990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4pPr>
            <a:lvl5pPr marL="2170653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5pPr>
            <a:lvl6pPr marL="2713316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6pPr>
            <a:lvl7pPr marL="3255979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7pPr>
            <a:lvl8pPr marL="3798642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8pPr>
            <a:lvl9pPr marL="4341305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800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3165" y="2133601"/>
            <a:ext cx="9638678" cy="6034088"/>
          </a:xfrm>
        </p:spPr>
        <p:txBody>
          <a:bodyPr/>
          <a:lstStyle>
            <a:lvl1pPr>
              <a:defRPr sz="3288"/>
            </a:lvl1pPr>
            <a:lvl2pPr>
              <a:defRPr sz="2839"/>
            </a:lvl2pPr>
            <a:lvl3pPr>
              <a:defRPr sz="2391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4541" y="2133601"/>
            <a:ext cx="9640791" cy="6034088"/>
          </a:xfrm>
        </p:spPr>
        <p:txBody>
          <a:bodyPr/>
          <a:lstStyle>
            <a:lvl1pPr>
              <a:defRPr sz="3288"/>
            </a:lvl1pPr>
            <a:lvl2pPr>
              <a:defRPr sz="2839"/>
            </a:lvl2pPr>
            <a:lvl3pPr>
              <a:defRPr sz="2391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696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0" cy="639762"/>
          </a:xfrm>
        </p:spPr>
        <p:txBody>
          <a:bodyPr anchor="b"/>
          <a:lstStyle>
            <a:lvl1pPr marL="0" indent="0">
              <a:buNone/>
              <a:defRPr sz="2839" b="1"/>
            </a:lvl1pPr>
            <a:lvl2pPr marL="542663" indent="0">
              <a:buNone/>
              <a:defRPr sz="2391" b="1"/>
            </a:lvl2pPr>
            <a:lvl3pPr marL="1085326" indent="0">
              <a:buNone/>
              <a:defRPr sz="2167" b="1"/>
            </a:lvl3pPr>
            <a:lvl4pPr marL="1627990" indent="0">
              <a:buNone/>
              <a:defRPr sz="1868" b="1"/>
            </a:lvl4pPr>
            <a:lvl5pPr marL="2170653" indent="0">
              <a:buNone/>
              <a:defRPr sz="1868" b="1"/>
            </a:lvl5pPr>
            <a:lvl6pPr marL="2713316" indent="0">
              <a:buNone/>
              <a:defRPr sz="1868" b="1"/>
            </a:lvl6pPr>
            <a:lvl7pPr marL="3255979" indent="0">
              <a:buNone/>
              <a:defRPr sz="1868" b="1"/>
            </a:lvl7pPr>
            <a:lvl8pPr marL="3798642" indent="0">
              <a:buNone/>
              <a:defRPr sz="1868" b="1"/>
            </a:lvl8pPr>
            <a:lvl9pPr marL="4341305" indent="0">
              <a:buNone/>
              <a:defRPr sz="18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0" cy="3951288"/>
          </a:xfrm>
        </p:spPr>
        <p:txBody>
          <a:bodyPr/>
          <a:lstStyle>
            <a:lvl1pPr>
              <a:defRPr sz="2839"/>
            </a:lvl1pPr>
            <a:lvl2pPr>
              <a:defRPr sz="2391"/>
            </a:lvl2pPr>
            <a:lvl3pPr>
              <a:defRPr sz="2167"/>
            </a:lvl3pPr>
            <a:lvl4pPr>
              <a:defRPr sz="1868"/>
            </a:lvl4pPr>
            <a:lvl5pPr>
              <a:defRPr sz="1868"/>
            </a:lvl5pPr>
            <a:lvl6pPr>
              <a:defRPr sz="1868"/>
            </a:lvl6pPr>
            <a:lvl7pPr>
              <a:defRPr sz="1868"/>
            </a:lvl7pPr>
            <a:lvl8pPr>
              <a:defRPr sz="1868"/>
            </a:lvl8pPr>
            <a:lvl9pPr>
              <a:defRPr sz="18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839" b="1"/>
            </a:lvl1pPr>
            <a:lvl2pPr marL="542663" indent="0">
              <a:buNone/>
              <a:defRPr sz="2391" b="1"/>
            </a:lvl2pPr>
            <a:lvl3pPr marL="1085326" indent="0">
              <a:buNone/>
              <a:defRPr sz="2167" b="1"/>
            </a:lvl3pPr>
            <a:lvl4pPr marL="1627990" indent="0">
              <a:buNone/>
              <a:defRPr sz="1868" b="1"/>
            </a:lvl4pPr>
            <a:lvl5pPr marL="2170653" indent="0">
              <a:buNone/>
              <a:defRPr sz="1868" b="1"/>
            </a:lvl5pPr>
            <a:lvl6pPr marL="2713316" indent="0">
              <a:buNone/>
              <a:defRPr sz="1868" b="1"/>
            </a:lvl6pPr>
            <a:lvl7pPr marL="3255979" indent="0">
              <a:buNone/>
              <a:defRPr sz="1868" b="1"/>
            </a:lvl7pPr>
            <a:lvl8pPr marL="3798642" indent="0">
              <a:buNone/>
              <a:defRPr sz="1868" b="1"/>
            </a:lvl8pPr>
            <a:lvl9pPr marL="4341305" indent="0">
              <a:buNone/>
              <a:defRPr sz="18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839"/>
            </a:lvl1pPr>
            <a:lvl2pPr>
              <a:defRPr sz="2391"/>
            </a:lvl2pPr>
            <a:lvl3pPr>
              <a:defRPr sz="2167"/>
            </a:lvl3pPr>
            <a:lvl4pPr>
              <a:defRPr sz="1868"/>
            </a:lvl4pPr>
            <a:lvl5pPr>
              <a:defRPr sz="1868"/>
            </a:lvl5pPr>
            <a:lvl6pPr>
              <a:defRPr sz="1868"/>
            </a:lvl6pPr>
            <a:lvl7pPr>
              <a:defRPr sz="1868"/>
            </a:lvl7pPr>
            <a:lvl8pPr>
              <a:defRPr sz="1868"/>
            </a:lvl8pPr>
            <a:lvl9pPr>
              <a:defRPr sz="18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002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146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1" y="4406900"/>
            <a:ext cx="10337562" cy="1362075"/>
          </a:xfrm>
        </p:spPr>
        <p:txBody>
          <a:bodyPr anchor="t"/>
          <a:lstStyle>
            <a:lvl1pPr algn="l">
              <a:defRPr sz="478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1" y="2906714"/>
            <a:ext cx="10337562" cy="1500187"/>
          </a:xfrm>
        </p:spPr>
        <p:txBody>
          <a:bodyPr anchor="b"/>
          <a:lstStyle>
            <a:lvl1pPr marL="0" indent="0">
              <a:buNone/>
              <a:defRPr sz="2391">
                <a:solidFill>
                  <a:schemeClr val="tx1">
                    <a:tint val="75000"/>
                  </a:schemeClr>
                </a:solidFill>
              </a:defRPr>
            </a:lvl1pPr>
            <a:lvl2pPr marL="542663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2pPr>
            <a:lvl3pPr marL="1085326" indent="0">
              <a:buNone/>
              <a:defRPr sz="1868">
                <a:solidFill>
                  <a:schemeClr val="tx1">
                    <a:tint val="75000"/>
                  </a:schemeClr>
                </a:solidFill>
              </a:defRPr>
            </a:lvl3pPr>
            <a:lvl4pPr marL="1627990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4pPr>
            <a:lvl5pPr marL="2170653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5pPr>
            <a:lvl6pPr marL="2713316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6pPr>
            <a:lvl7pPr marL="3255979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7pPr>
            <a:lvl8pPr marL="3798642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8pPr>
            <a:lvl9pPr marL="4341305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459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0570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39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811"/>
            </a:lvl1pPr>
            <a:lvl2pPr>
              <a:defRPr sz="3288"/>
            </a:lvl2pPr>
            <a:lvl3pPr>
              <a:defRPr sz="2839"/>
            </a:lvl3pPr>
            <a:lvl4pPr>
              <a:defRPr sz="2391"/>
            </a:lvl4pPr>
            <a:lvl5pPr>
              <a:defRPr sz="2391"/>
            </a:lvl5pPr>
            <a:lvl6pPr>
              <a:defRPr sz="2391"/>
            </a:lvl6pPr>
            <a:lvl7pPr>
              <a:defRPr sz="2391"/>
            </a:lvl7pPr>
            <a:lvl8pPr>
              <a:defRPr sz="2391"/>
            </a:lvl8pPr>
            <a:lvl9pPr>
              <a:defRPr sz="23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644"/>
            </a:lvl1pPr>
            <a:lvl2pPr marL="542663" indent="0">
              <a:buNone/>
              <a:defRPr sz="1420"/>
            </a:lvl2pPr>
            <a:lvl3pPr marL="1085326" indent="0">
              <a:buNone/>
              <a:defRPr sz="1196"/>
            </a:lvl3pPr>
            <a:lvl4pPr marL="1627990" indent="0">
              <a:buNone/>
              <a:defRPr sz="1046"/>
            </a:lvl4pPr>
            <a:lvl5pPr marL="2170653" indent="0">
              <a:buNone/>
              <a:defRPr sz="1046"/>
            </a:lvl5pPr>
            <a:lvl6pPr marL="2713316" indent="0">
              <a:buNone/>
              <a:defRPr sz="1046"/>
            </a:lvl6pPr>
            <a:lvl7pPr marL="3255979" indent="0">
              <a:buNone/>
              <a:defRPr sz="1046"/>
            </a:lvl7pPr>
            <a:lvl8pPr marL="3798642" indent="0">
              <a:buNone/>
              <a:defRPr sz="1046"/>
            </a:lvl8pPr>
            <a:lvl9pPr marL="4341305" indent="0">
              <a:buNone/>
              <a:defRPr sz="10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894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6" y="4800601"/>
            <a:ext cx="7297103" cy="566738"/>
          </a:xfrm>
        </p:spPr>
        <p:txBody>
          <a:bodyPr anchor="b"/>
          <a:lstStyle>
            <a:lvl1pPr algn="l">
              <a:defRPr sz="239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6" y="612775"/>
            <a:ext cx="7297103" cy="4114800"/>
          </a:xfrm>
        </p:spPr>
        <p:txBody>
          <a:bodyPr/>
          <a:lstStyle>
            <a:lvl1pPr marL="0" indent="0">
              <a:buNone/>
              <a:defRPr sz="3811"/>
            </a:lvl1pPr>
            <a:lvl2pPr marL="542663" indent="0">
              <a:buNone/>
              <a:defRPr sz="3288"/>
            </a:lvl2pPr>
            <a:lvl3pPr marL="1085326" indent="0">
              <a:buNone/>
              <a:defRPr sz="2839"/>
            </a:lvl3pPr>
            <a:lvl4pPr marL="1627990" indent="0">
              <a:buNone/>
              <a:defRPr sz="2391"/>
            </a:lvl4pPr>
            <a:lvl5pPr marL="2170653" indent="0">
              <a:buNone/>
              <a:defRPr sz="2391"/>
            </a:lvl5pPr>
            <a:lvl6pPr marL="2713316" indent="0">
              <a:buNone/>
              <a:defRPr sz="2391"/>
            </a:lvl6pPr>
            <a:lvl7pPr marL="3255979" indent="0">
              <a:buNone/>
              <a:defRPr sz="2391"/>
            </a:lvl7pPr>
            <a:lvl8pPr marL="3798642" indent="0">
              <a:buNone/>
              <a:defRPr sz="2391"/>
            </a:lvl8pPr>
            <a:lvl9pPr marL="4341305" indent="0">
              <a:buNone/>
              <a:defRPr sz="239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6" y="5367339"/>
            <a:ext cx="7297103" cy="804862"/>
          </a:xfrm>
        </p:spPr>
        <p:txBody>
          <a:bodyPr/>
          <a:lstStyle>
            <a:lvl1pPr marL="0" indent="0">
              <a:buNone/>
              <a:defRPr sz="1644"/>
            </a:lvl1pPr>
            <a:lvl2pPr marL="542663" indent="0">
              <a:buNone/>
              <a:defRPr sz="1420"/>
            </a:lvl2pPr>
            <a:lvl3pPr marL="1085326" indent="0">
              <a:buNone/>
              <a:defRPr sz="1196"/>
            </a:lvl3pPr>
            <a:lvl4pPr marL="1627990" indent="0">
              <a:buNone/>
              <a:defRPr sz="1046"/>
            </a:lvl4pPr>
            <a:lvl5pPr marL="2170653" indent="0">
              <a:buNone/>
              <a:defRPr sz="1046"/>
            </a:lvl5pPr>
            <a:lvl6pPr marL="2713316" indent="0">
              <a:buNone/>
              <a:defRPr sz="1046"/>
            </a:lvl6pPr>
            <a:lvl7pPr marL="3255979" indent="0">
              <a:buNone/>
              <a:defRPr sz="1046"/>
            </a:lvl7pPr>
            <a:lvl8pPr marL="3798642" indent="0">
              <a:buNone/>
              <a:defRPr sz="1046"/>
            </a:lvl8pPr>
            <a:lvl9pPr marL="4341305" indent="0">
              <a:buNone/>
              <a:defRPr sz="10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775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1440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696373" y="366713"/>
            <a:ext cx="4868958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165" y="366713"/>
            <a:ext cx="14410511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7370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2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0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3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55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98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1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29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817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1" y="4406900"/>
            <a:ext cx="10337562" cy="1362075"/>
          </a:xfrm>
        </p:spPr>
        <p:txBody>
          <a:bodyPr anchor="t"/>
          <a:lstStyle>
            <a:lvl1pPr algn="l">
              <a:defRPr sz="478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1" y="2906714"/>
            <a:ext cx="10337562" cy="1500187"/>
          </a:xfrm>
        </p:spPr>
        <p:txBody>
          <a:bodyPr anchor="b"/>
          <a:lstStyle>
            <a:lvl1pPr marL="0" indent="0">
              <a:buNone/>
              <a:defRPr sz="2391">
                <a:solidFill>
                  <a:schemeClr val="tx1">
                    <a:tint val="75000"/>
                  </a:schemeClr>
                </a:solidFill>
              </a:defRPr>
            </a:lvl1pPr>
            <a:lvl2pPr marL="542663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2pPr>
            <a:lvl3pPr marL="1085326" indent="0">
              <a:buNone/>
              <a:defRPr sz="1868">
                <a:solidFill>
                  <a:schemeClr val="tx1">
                    <a:tint val="75000"/>
                  </a:schemeClr>
                </a:solidFill>
              </a:defRPr>
            </a:lvl3pPr>
            <a:lvl4pPr marL="1627990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4pPr>
            <a:lvl5pPr marL="2170653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5pPr>
            <a:lvl6pPr marL="2713316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6pPr>
            <a:lvl7pPr marL="3255979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7pPr>
            <a:lvl8pPr marL="3798642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8pPr>
            <a:lvl9pPr marL="4341305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8674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3165" y="2133601"/>
            <a:ext cx="9638678" cy="6034088"/>
          </a:xfrm>
        </p:spPr>
        <p:txBody>
          <a:bodyPr/>
          <a:lstStyle>
            <a:lvl1pPr>
              <a:defRPr sz="3288"/>
            </a:lvl1pPr>
            <a:lvl2pPr>
              <a:defRPr sz="2839"/>
            </a:lvl2pPr>
            <a:lvl3pPr>
              <a:defRPr sz="2391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4541" y="2133601"/>
            <a:ext cx="9640791" cy="6034088"/>
          </a:xfrm>
        </p:spPr>
        <p:txBody>
          <a:bodyPr/>
          <a:lstStyle>
            <a:lvl1pPr>
              <a:defRPr sz="3288"/>
            </a:lvl1pPr>
            <a:lvl2pPr>
              <a:defRPr sz="2839"/>
            </a:lvl2pPr>
            <a:lvl3pPr>
              <a:defRPr sz="2391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141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0" cy="639762"/>
          </a:xfrm>
        </p:spPr>
        <p:txBody>
          <a:bodyPr anchor="b"/>
          <a:lstStyle>
            <a:lvl1pPr marL="0" indent="0">
              <a:buNone/>
              <a:defRPr sz="2839" b="1"/>
            </a:lvl1pPr>
            <a:lvl2pPr marL="542663" indent="0">
              <a:buNone/>
              <a:defRPr sz="2391" b="1"/>
            </a:lvl2pPr>
            <a:lvl3pPr marL="1085326" indent="0">
              <a:buNone/>
              <a:defRPr sz="2167" b="1"/>
            </a:lvl3pPr>
            <a:lvl4pPr marL="1627990" indent="0">
              <a:buNone/>
              <a:defRPr sz="1868" b="1"/>
            </a:lvl4pPr>
            <a:lvl5pPr marL="2170653" indent="0">
              <a:buNone/>
              <a:defRPr sz="1868" b="1"/>
            </a:lvl5pPr>
            <a:lvl6pPr marL="2713316" indent="0">
              <a:buNone/>
              <a:defRPr sz="1868" b="1"/>
            </a:lvl6pPr>
            <a:lvl7pPr marL="3255979" indent="0">
              <a:buNone/>
              <a:defRPr sz="1868" b="1"/>
            </a:lvl7pPr>
            <a:lvl8pPr marL="3798642" indent="0">
              <a:buNone/>
              <a:defRPr sz="1868" b="1"/>
            </a:lvl8pPr>
            <a:lvl9pPr marL="4341305" indent="0">
              <a:buNone/>
              <a:defRPr sz="18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0" cy="3951288"/>
          </a:xfrm>
        </p:spPr>
        <p:txBody>
          <a:bodyPr/>
          <a:lstStyle>
            <a:lvl1pPr>
              <a:defRPr sz="2839"/>
            </a:lvl1pPr>
            <a:lvl2pPr>
              <a:defRPr sz="2391"/>
            </a:lvl2pPr>
            <a:lvl3pPr>
              <a:defRPr sz="2167"/>
            </a:lvl3pPr>
            <a:lvl4pPr>
              <a:defRPr sz="1868"/>
            </a:lvl4pPr>
            <a:lvl5pPr>
              <a:defRPr sz="1868"/>
            </a:lvl5pPr>
            <a:lvl6pPr>
              <a:defRPr sz="1868"/>
            </a:lvl6pPr>
            <a:lvl7pPr>
              <a:defRPr sz="1868"/>
            </a:lvl7pPr>
            <a:lvl8pPr>
              <a:defRPr sz="1868"/>
            </a:lvl8pPr>
            <a:lvl9pPr>
              <a:defRPr sz="18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839" b="1"/>
            </a:lvl1pPr>
            <a:lvl2pPr marL="542663" indent="0">
              <a:buNone/>
              <a:defRPr sz="2391" b="1"/>
            </a:lvl2pPr>
            <a:lvl3pPr marL="1085326" indent="0">
              <a:buNone/>
              <a:defRPr sz="2167" b="1"/>
            </a:lvl3pPr>
            <a:lvl4pPr marL="1627990" indent="0">
              <a:buNone/>
              <a:defRPr sz="1868" b="1"/>
            </a:lvl4pPr>
            <a:lvl5pPr marL="2170653" indent="0">
              <a:buNone/>
              <a:defRPr sz="1868" b="1"/>
            </a:lvl5pPr>
            <a:lvl6pPr marL="2713316" indent="0">
              <a:buNone/>
              <a:defRPr sz="1868" b="1"/>
            </a:lvl6pPr>
            <a:lvl7pPr marL="3255979" indent="0">
              <a:buNone/>
              <a:defRPr sz="1868" b="1"/>
            </a:lvl7pPr>
            <a:lvl8pPr marL="3798642" indent="0">
              <a:buNone/>
              <a:defRPr sz="1868" b="1"/>
            </a:lvl8pPr>
            <a:lvl9pPr marL="4341305" indent="0">
              <a:buNone/>
              <a:defRPr sz="18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839"/>
            </a:lvl1pPr>
            <a:lvl2pPr>
              <a:defRPr sz="2391"/>
            </a:lvl2pPr>
            <a:lvl3pPr>
              <a:defRPr sz="2167"/>
            </a:lvl3pPr>
            <a:lvl4pPr>
              <a:defRPr sz="1868"/>
            </a:lvl4pPr>
            <a:lvl5pPr>
              <a:defRPr sz="1868"/>
            </a:lvl5pPr>
            <a:lvl6pPr>
              <a:defRPr sz="1868"/>
            </a:lvl6pPr>
            <a:lvl7pPr>
              <a:defRPr sz="1868"/>
            </a:lvl7pPr>
            <a:lvl8pPr>
              <a:defRPr sz="1868"/>
            </a:lvl8pPr>
            <a:lvl9pPr>
              <a:defRPr sz="18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996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3165" y="2133601"/>
            <a:ext cx="9638678" cy="6034088"/>
          </a:xfrm>
        </p:spPr>
        <p:txBody>
          <a:bodyPr/>
          <a:lstStyle>
            <a:lvl1pPr>
              <a:defRPr sz="3288"/>
            </a:lvl1pPr>
            <a:lvl2pPr>
              <a:defRPr sz="2839"/>
            </a:lvl2pPr>
            <a:lvl3pPr>
              <a:defRPr sz="2391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4541" y="2133601"/>
            <a:ext cx="9640791" cy="6034088"/>
          </a:xfrm>
        </p:spPr>
        <p:txBody>
          <a:bodyPr/>
          <a:lstStyle>
            <a:lvl1pPr>
              <a:defRPr sz="3288"/>
            </a:lvl1pPr>
            <a:lvl2pPr>
              <a:defRPr sz="2839"/>
            </a:lvl2pPr>
            <a:lvl3pPr>
              <a:defRPr sz="2391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1720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8490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9764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39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811"/>
            </a:lvl1pPr>
            <a:lvl2pPr>
              <a:defRPr sz="3288"/>
            </a:lvl2pPr>
            <a:lvl3pPr>
              <a:defRPr sz="2839"/>
            </a:lvl3pPr>
            <a:lvl4pPr>
              <a:defRPr sz="2391"/>
            </a:lvl4pPr>
            <a:lvl5pPr>
              <a:defRPr sz="2391"/>
            </a:lvl5pPr>
            <a:lvl6pPr>
              <a:defRPr sz="2391"/>
            </a:lvl6pPr>
            <a:lvl7pPr>
              <a:defRPr sz="2391"/>
            </a:lvl7pPr>
            <a:lvl8pPr>
              <a:defRPr sz="2391"/>
            </a:lvl8pPr>
            <a:lvl9pPr>
              <a:defRPr sz="23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644"/>
            </a:lvl1pPr>
            <a:lvl2pPr marL="542663" indent="0">
              <a:buNone/>
              <a:defRPr sz="1420"/>
            </a:lvl2pPr>
            <a:lvl3pPr marL="1085326" indent="0">
              <a:buNone/>
              <a:defRPr sz="1196"/>
            </a:lvl3pPr>
            <a:lvl4pPr marL="1627990" indent="0">
              <a:buNone/>
              <a:defRPr sz="1046"/>
            </a:lvl4pPr>
            <a:lvl5pPr marL="2170653" indent="0">
              <a:buNone/>
              <a:defRPr sz="1046"/>
            </a:lvl5pPr>
            <a:lvl6pPr marL="2713316" indent="0">
              <a:buNone/>
              <a:defRPr sz="1046"/>
            </a:lvl6pPr>
            <a:lvl7pPr marL="3255979" indent="0">
              <a:buNone/>
              <a:defRPr sz="1046"/>
            </a:lvl7pPr>
            <a:lvl8pPr marL="3798642" indent="0">
              <a:buNone/>
              <a:defRPr sz="1046"/>
            </a:lvl8pPr>
            <a:lvl9pPr marL="4341305" indent="0">
              <a:buNone/>
              <a:defRPr sz="10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1804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6" y="4800601"/>
            <a:ext cx="7297103" cy="566738"/>
          </a:xfrm>
        </p:spPr>
        <p:txBody>
          <a:bodyPr anchor="b"/>
          <a:lstStyle>
            <a:lvl1pPr algn="l">
              <a:defRPr sz="239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6" y="612775"/>
            <a:ext cx="7297103" cy="4114800"/>
          </a:xfrm>
        </p:spPr>
        <p:txBody>
          <a:bodyPr/>
          <a:lstStyle>
            <a:lvl1pPr marL="0" indent="0">
              <a:buNone/>
              <a:defRPr sz="3811"/>
            </a:lvl1pPr>
            <a:lvl2pPr marL="542663" indent="0">
              <a:buNone/>
              <a:defRPr sz="3288"/>
            </a:lvl2pPr>
            <a:lvl3pPr marL="1085326" indent="0">
              <a:buNone/>
              <a:defRPr sz="2839"/>
            </a:lvl3pPr>
            <a:lvl4pPr marL="1627990" indent="0">
              <a:buNone/>
              <a:defRPr sz="2391"/>
            </a:lvl4pPr>
            <a:lvl5pPr marL="2170653" indent="0">
              <a:buNone/>
              <a:defRPr sz="2391"/>
            </a:lvl5pPr>
            <a:lvl6pPr marL="2713316" indent="0">
              <a:buNone/>
              <a:defRPr sz="2391"/>
            </a:lvl6pPr>
            <a:lvl7pPr marL="3255979" indent="0">
              <a:buNone/>
              <a:defRPr sz="2391"/>
            </a:lvl7pPr>
            <a:lvl8pPr marL="3798642" indent="0">
              <a:buNone/>
              <a:defRPr sz="2391"/>
            </a:lvl8pPr>
            <a:lvl9pPr marL="4341305" indent="0">
              <a:buNone/>
              <a:defRPr sz="239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6" y="5367339"/>
            <a:ext cx="7297103" cy="804862"/>
          </a:xfrm>
        </p:spPr>
        <p:txBody>
          <a:bodyPr/>
          <a:lstStyle>
            <a:lvl1pPr marL="0" indent="0">
              <a:buNone/>
              <a:defRPr sz="1644"/>
            </a:lvl1pPr>
            <a:lvl2pPr marL="542663" indent="0">
              <a:buNone/>
              <a:defRPr sz="1420"/>
            </a:lvl2pPr>
            <a:lvl3pPr marL="1085326" indent="0">
              <a:buNone/>
              <a:defRPr sz="1196"/>
            </a:lvl3pPr>
            <a:lvl4pPr marL="1627990" indent="0">
              <a:buNone/>
              <a:defRPr sz="1046"/>
            </a:lvl4pPr>
            <a:lvl5pPr marL="2170653" indent="0">
              <a:buNone/>
              <a:defRPr sz="1046"/>
            </a:lvl5pPr>
            <a:lvl6pPr marL="2713316" indent="0">
              <a:buNone/>
              <a:defRPr sz="1046"/>
            </a:lvl6pPr>
            <a:lvl7pPr marL="3255979" indent="0">
              <a:buNone/>
              <a:defRPr sz="1046"/>
            </a:lvl7pPr>
            <a:lvl8pPr marL="3798642" indent="0">
              <a:buNone/>
              <a:defRPr sz="1046"/>
            </a:lvl8pPr>
            <a:lvl9pPr marL="4341305" indent="0">
              <a:buNone/>
              <a:defRPr sz="10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7821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0559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696373" y="366713"/>
            <a:ext cx="4868958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165" y="366713"/>
            <a:ext cx="14410511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2814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2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0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3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55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98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1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5718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7530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1" y="4406900"/>
            <a:ext cx="10337562" cy="1362075"/>
          </a:xfrm>
        </p:spPr>
        <p:txBody>
          <a:bodyPr anchor="t"/>
          <a:lstStyle>
            <a:lvl1pPr algn="l">
              <a:defRPr sz="478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1" y="2906714"/>
            <a:ext cx="10337562" cy="1500187"/>
          </a:xfrm>
        </p:spPr>
        <p:txBody>
          <a:bodyPr anchor="b"/>
          <a:lstStyle>
            <a:lvl1pPr marL="0" indent="0">
              <a:buNone/>
              <a:defRPr sz="2391">
                <a:solidFill>
                  <a:schemeClr val="tx1">
                    <a:tint val="75000"/>
                  </a:schemeClr>
                </a:solidFill>
              </a:defRPr>
            </a:lvl1pPr>
            <a:lvl2pPr marL="542663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2pPr>
            <a:lvl3pPr marL="1085326" indent="0">
              <a:buNone/>
              <a:defRPr sz="1868">
                <a:solidFill>
                  <a:schemeClr val="tx1">
                    <a:tint val="75000"/>
                  </a:schemeClr>
                </a:solidFill>
              </a:defRPr>
            </a:lvl3pPr>
            <a:lvl4pPr marL="1627990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4pPr>
            <a:lvl5pPr marL="2170653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5pPr>
            <a:lvl6pPr marL="2713316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6pPr>
            <a:lvl7pPr marL="3255979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7pPr>
            <a:lvl8pPr marL="3798642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8pPr>
            <a:lvl9pPr marL="4341305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7512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3165" y="2133601"/>
            <a:ext cx="9638678" cy="6034088"/>
          </a:xfrm>
        </p:spPr>
        <p:txBody>
          <a:bodyPr/>
          <a:lstStyle>
            <a:lvl1pPr>
              <a:defRPr sz="3288"/>
            </a:lvl1pPr>
            <a:lvl2pPr>
              <a:defRPr sz="2839"/>
            </a:lvl2pPr>
            <a:lvl3pPr>
              <a:defRPr sz="2391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4541" y="2133601"/>
            <a:ext cx="9640791" cy="6034088"/>
          </a:xfrm>
        </p:spPr>
        <p:txBody>
          <a:bodyPr/>
          <a:lstStyle>
            <a:lvl1pPr>
              <a:defRPr sz="3288"/>
            </a:lvl1pPr>
            <a:lvl2pPr>
              <a:defRPr sz="2839"/>
            </a:lvl2pPr>
            <a:lvl3pPr>
              <a:defRPr sz="2391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1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0" cy="639762"/>
          </a:xfrm>
        </p:spPr>
        <p:txBody>
          <a:bodyPr anchor="b"/>
          <a:lstStyle>
            <a:lvl1pPr marL="0" indent="0">
              <a:buNone/>
              <a:defRPr sz="2839" b="1"/>
            </a:lvl1pPr>
            <a:lvl2pPr marL="542663" indent="0">
              <a:buNone/>
              <a:defRPr sz="2391" b="1"/>
            </a:lvl2pPr>
            <a:lvl3pPr marL="1085326" indent="0">
              <a:buNone/>
              <a:defRPr sz="2167" b="1"/>
            </a:lvl3pPr>
            <a:lvl4pPr marL="1627990" indent="0">
              <a:buNone/>
              <a:defRPr sz="1868" b="1"/>
            </a:lvl4pPr>
            <a:lvl5pPr marL="2170653" indent="0">
              <a:buNone/>
              <a:defRPr sz="1868" b="1"/>
            </a:lvl5pPr>
            <a:lvl6pPr marL="2713316" indent="0">
              <a:buNone/>
              <a:defRPr sz="1868" b="1"/>
            </a:lvl6pPr>
            <a:lvl7pPr marL="3255979" indent="0">
              <a:buNone/>
              <a:defRPr sz="1868" b="1"/>
            </a:lvl7pPr>
            <a:lvl8pPr marL="3798642" indent="0">
              <a:buNone/>
              <a:defRPr sz="1868" b="1"/>
            </a:lvl8pPr>
            <a:lvl9pPr marL="4341305" indent="0">
              <a:buNone/>
              <a:defRPr sz="18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0" cy="3951288"/>
          </a:xfrm>
        </p:spPr>
        <p:txBody>
          <a:bodyPr/>
          <a:lstStyle>
            <a:lvl1pPr>
              <a:defRPr sz="2839"/>
            </a:lvl1pPr>
            <a:lvl2pPr>
              <a:defRPr sz="2391"/>
            </a:lvl2pPr>
            <a:lvl3pPr>
              <a:defRPr sz="2167"/>
            </a:lvl3pPr>
            <a:lvl4pPr>
              <a:defRPr sz="1868"/>
            </a:lvl4pPr>
            <a:lvl5pPr>
              <a:defRPr sz="1868"/>
            </a:lvl5pPr>
            <a:lvl6pPr>
              <a:defRPr sz="1868"/>
            </a:lvl6pPr>
            <a:lvl7pPr>
              <a:defRPr sz="1868"/>
            </a:lvl7pPr>
            <a:lvl8pPr>
              <a:defRPr sz="1868"/>
            </a:lvl8pPr>
            <a:lvl9pPr>
              <a:defRPr sz="18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839" b="1"/>
            </a:lvl1pPr>
            <a:lvl2pPr marL="542663" indent="0">
              <a:buNone/>
              <a:defRPr sz="2391" b="1"/>
            </a:lvl2pPr>
            <a:lvl3pPr marL="1085326" indent="0">
              <a:buNone/>
              <a:defRPr sz="2167" b="1"/>
            </a:lvl3pPr>
            <a:lvl4pPr marL="1627990" indent="0">
              <a:buNone/>
              <a:defRPr sz="1868" b="1"/>
            </a:lvl4pPr>
            <a:lvl5pPr marL="2170653" indent="0">
              <a:buNone/>
              <a:defRPr sz="1868" b="1"/>
            </a:lvl5pPr>
            <a:lvl6pPr marL="2713316" indent="0">
              <a:buNone/>
              <a:defRPr sz="1868" b="1"/>
            </a:lvl6pPr>
            <a:lvl7pPr marL="3255979" indent="0">
              <a:buNone/>
              <a:defRPr sz="1868" b="1"/>
            </a:lvl7pPr>
            <a:lvl8pPr marL="3798642" indent="0">
              <a:buNone/>
              <a:defRPr sz="1868" b="1"/>
            </a:lvl8pPr>
            <a:lvl9pPr marL="4341305" indent="0">
              <a:buNone/>
              <a:defRPr sz="18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839"/>
            </a:lvl1pPr>
            <a:lvl2pPr>
              <a:defRPr sz="2391"/>
            </a:lvl2pPr>
            <a:lvl3pPr>
              <a:defRPr sz="2167"/>
            </a:lvl3pPr>
            <a:lvl4pPr>
              <a:defRPr sz="1868"/>
            </a:lvl4pPr>
            <a:lvl5pPr>
              <a:defRPr sz="1868"/>
            </a:lvl5pPr>
            <a:lvl6pPr>
              <a:defRPr sz="1868"/>
            </a:lvl6pPr>
            <a:lvl7pPr>
              <a:defRPr sz="1868"/>
            </a:lvl7pPr>
            <a:lvl8pPr>
              <a:defRPr sz="1868"/>
            </a:lvl8pPr>
            <a:lvl9pPr>
              <a:defRPr sz="18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6488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0" cy="639762"/>
          </a:xfrm>
        </p:spPr>
        <p:txBody>
          <a:bodyPr anchor="b"/>
          <a:lstStyle>
            <a:lvl1pPr marL="0" indent="0">
              <a:buNone/>
              <a:defRPr sz="2839" b="1"/>
            </a:lvl1pPr>
            <a:lvl2pPr marL="542663" indent="0">
              <a:buNone/>
              <a:defRPr sz="2391" b="1"/>
            </a:lvl2pPr>
            <a:lvl3pPr marL="1085326" indent="0">
              <a:buNone/>
              <a:defRPr sz="2167" b="1"/>
            </a:lvl3pPr>
            <a:lvl4pPr marL="1627990" indent="0">
              <a:buNone/>
              <a:defRPr sz="1868" b="1"/>
            </a:lvl4pPr>
            <a:lvl5pPr marL="2170653" indent="0">
              <a:buNone/>
              <a:defRPr sz="1868" b="1"/>
            </a:lvl5pPr>
            <a:lvl6pPr marL="2713316" indent="0">
              <a:buNone/>
              <a:defRPr sz="1868" b="1"/>
            </a:lvl6pPr>
            <a:lvl7pPr marL="3255979" indent="0">
              <a:buNone/>
              <a:defRPr sz="1868" b="1"/>
            </a:lvl7pPr>
            <a:lvl8pPr marL="3798642" indent="0">
              <a:buNone/>
              <a:defRPr sz="1868" b="1"/>
            </a:lvl8pPr>
            <a:lvl9pPr marL="4341305" indent="0">
              <a:buNone/>
              <a:defRPr sz="18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0" cy="3951288"/>
          </a:xfrm>
        </p:spPr>
        <p:txBody>
          <a:bodyPr/>
          <a:lstStyle>
            <a:lvl1pPr>
              <a:defRPr sz="2839"/>
            </a:lvl1pPr>
            <a:lvl2pPr>
              <a:defRPr sz="2391"/>
            </a:lvl2pPr>
            <a:lvl3pPr>
              <a:defRPr sz="2167"/>
            </a:lvl3pPr>
            <a:lvl4pPr>
              <a:defRPr sz="1868"/>
            </a:lvl4pPr>
            <a:lvl5pPr>
              <a:defRPr sz="1868"/>
            </a:lvl5pPr>
            <a:lvl6pPr>
              <a:defRPr sz="1868"/>
            </a:lvl6pPr>
            <a:lvl7pPr>
              <a:defRPr sz="1868"/>
            </a:lvl7pPr>
            <a:lvl8pPr>
              <a:defRPr sz="1868"/>
            </a:lvl8pPr>
            <a:lvl9pPr>
              <a:defRPr sz="18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839" b="1"/>
            </a:lvl1pPr>
            <a:lvl2pPr marL="542663" indent="0">
              <a:buNone/>
              <a:defRPr sz="2391" b="1"/>
            </a:lvl2pPr>
            <a:lvl3pPr marL="1085326" indent="0">
              <a:buNone/>
              <a:defRPr sz="2167" b="1"/>
            </a:lvl3pPr>
            <a:lvl4pPr marL="1627990" indent="0">
              <a:buNone/>
              <a:defRPr sz="1868" b="1"/>
            </a:lvl4pPr>
            <a:lvl5pPr marL="2170653" indent="0">
              <a:buNone/>
              <a:defRPr sz="1868" b="1"/>
            </a:lvl5pPr>
            <a:lvl6pPr marL="2713316" indent="0">
              <a:buNone/>
              <a:defRPr sz="1868" b="1"/>
            </a:lvl6pPr>
            <a:lvl7pPr marL="3255979" indent="0">
              <a:buNone/>
              <a:defRPr sz="1868" b="1"/>
            </a:lvl7pPr>
            <a:lvl8pPr marL="3798642" indent="0">
              <a:buNone/>
              <a:defRPr sz="1868" b="1"/>
            </a:lvl8pPr>
            <a:lvl9pPr marL="4341305" indent="0">
              <a:buNone/>
              <a:defRPr sz="186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839"/>
            </a:lvl1pPr>
            <a:lvl2pPr>
              <a:defRPr sz="2391"/>
            </a:lvl2pPr>
            <a:lvl3pPr>
              <a:defRPr sz="2167"/>
            </a:lvl3pPr>
            <a:lvl4pPr>
              <a:defRPr sz="1868"/>
            </a:lvl4pPr>
            <a:lvl5pPr>
              <a:defRPr sz="1868"/>
            </a:lvl5pPr>
            <a:lvl6pPr>
              <a:defRPr sz="1868"/>
            </a:lvl6pPr>
            <a:lvl7pPr>
              <a:defRPr sz="1868"/>
            </a:lvl7pPr>
            <a:lvl8pPr>
              <a:defRPr sz="1868"/>
            </a:lvl8pPr>
            <a:lvl9pPr>
              <a:defRPr sz="18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0580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5335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9434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39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811"/>
            </a:lvl1pPr>
            <a:lvl2pPr>
              <a:defRPr sz="3288"/>
            </a:lvl2pPr>
            <a:lvl3pPr>
              <a:defRPr sz="2839"/>
            </a:lvl3pPr>
            <a:lvl4pPr>
              <a:defRPr sz="2391"/>
            </a:lvl4pPr>
            <a:lvl5pPr>
              <a:defRPr sz="2391"/>
            </a:lvl5pPr>
            <a:lvl6pPr>
              <a:defRPr sz="2391"/>
            </a:lvl6pPr>
            <a:lvl7pPr>
              <a:defRPr sz="2391"/>
            </a:lvl7pPr>
            <a:lvl8pPr>
              <a:defRPr sz="2391"/>
            </a:lvl8pPr>
            <a:lvl9pPr>
              <a:defRPr sz="23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644"/>
            </a:lvl1pPr>
            <a:lvl2pPr marL="542663" indent="0">
              <a:buNone/>
              <a:defRPr sz="1420"/>
            </a:lvl2pPr>
            <a:lvl3pPr marL="1085326" indent="0">
              <a:buNone/>
              <a:defRPr sz="1196"/>
            </a:lvl3pPr>
            <a:lvl4pPr marL="1627990" indent="0">
              <a:buNone/>
              <a:defRPr sz="1046"/>
            </a:lvl4pPr>
            <a:lvl5pPr marL="2170653" indent="0">
              <a:buNone/>
              <a:defRPr sz="1046"/>
            </a:lvl5pPr>
            <a:lvl6pPr marL="2713316" indent="0">
              <a:buNone/>
              <a:defRPr sz="1046"/>
            </a:lvl6pPr>
            <a:lvl7pPr marL="3255979" indent="0">
              <a:buNone/>
              <a:defRPr sz="1046"/>
            </a:lvl7pPr>
            <a:lvl8pPr marL="3798642" indent="0">
              <a:buNone/>
              <a:defRPr sz="1046"/>
            </a:lvl8pPr>
            <a:lvl9pPr marL="4341305" indent="0">
              <a:buNone/>
              <a:defRPr sz="10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2893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6" y="4800601"/>
            <a:ext cx="7297103" cy="566738"/>
          </a:xfrm>
        </p:spPr>
        <p:txBody>
          <a:bodyPr anchor="b"/>
          <a:lstStyle>
            <a:lvl1pPr algn="l">
              <a:defRPr sz="239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6" y="612775"/>
            <a:ext cx="7297103" cy="4114800"/>
          </a:xfrm>
        </p:spPr>
        <p:txBody>
          <a:bodyPr/>
          <a:lstStyle>
            <a:lvl1pPr marL="0" indent="0">
              <a:buNone/>
              <a:defRPr sz="3811"/>
            </a:lvl1pPr>
            <a:lvl2pPr marL="542663" indent="0">
              <a:buNone/>
              <a:defRPr sz="3288"/>
            </a:lvl2pPr>
            <a:lvl3pPr marL="1085326" indent="0">
              <a:buNone/>
              <a:defRPr sz="2839"/>
            </a:lvl3pPr>
            <a:lvl4pPr marL="1627990" indent="0">
              <a:buNone/>
              <a:defRPr sz="2391"/>
            </a:lvl4pPr>
            <a:lvl5pPr marL="2170653" indent="0">
              <a:buNone/>
              <a:defRPr sz="2391"/>
            </a:lvl5pPr>
            <a:lvl6pPr marL="2713316" indent="0">
              <a:buNone/>
              <a:defRPr sz="2391"/>
            </a:lvl6pPr>
            <a:lvl7pPr marL="3255979" indent="0">
              <a:buNone/>
              <a:defRPr sz="2391"/>
            </a:lvl7pPr>
            <a:lvl8pPr marL="3798642" indent="0">
              <a:buNone/>
              <a:defRPr sz="2391"/>
            </a:lvl8pPr>
            <a:lvl9pPr marL="4341305" indent="0">
              <a:buNone/>
              <a:defRPr sz="239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6" y="5367339"/>
            <a:ext cx="7297103" cy="804862"/>
          </a:xfrm>
        </p:spPr>
        <p:txBody>
          <a:bodyPr/>
          <a:lstStyle>
            <a:lvl1pPr marL="0" indent="0">
              <a:buNone/>
              <a:defRPr sz="1644"/>
            </a:lvl1pPr>
            <a:lvl2pPr marL="542663" indent="0">
              <a:buNone/>
              <a:defRPr sz="1420"/>
            </a:lvl2pPr>
            <a:lvl3pPr marL="1085326" indent="0">
              <a:buNone/>
              <a:defRPr sz="1196"/>
            </a:lvl3pPr>
            <a:lvl4pPr marL="1627990" indent="0">
              <a:buNone/>
              <a:defRPr sz="1046"/>
            </a:lvl4pPr>
            <a:lvl5pPr marL="2170653" indent="0">
              <a:buNone/>
              <a:defRPr sz="1046"/>
            </a:lvl5pPr>
            <a:lvl6pPr marL="2713316" indent="0">
              <a:buNone/>
              <a:defRPr sz="1046"/>
            </a:lvl6pPr>
            <a:lvl7pPr marL="3255979" indent="0">
              <a:buNone/>
              <a:defRPr sz="1046"/>
            </a:lvl7pPr>
            <a:lvl8pPr marL="3798642" indent="0">
              <a:buNone/>
              <a:defRPr sz="1046"/>
            </a:lvl8pPr>
            <a:lvl9pPr marL="4341305" indent="0">
              <a:buNone/>
              <a:defRPr sz="10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1866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2462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696373" y="366713"/>
            <a:ext cx="4868958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165" y="366713"/>
            <a:ext cx="14410511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732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825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839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39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811"/>
            </a:lvl1pPr>
            <a:lvl2pPr>
              <a:defRPr sz="3288"/>
            </a:lvl2pPr>
            <a:lvl3pPr>
              <a:defRPr sz="2839"/>
            </a:lvl3pPr>
            <a:lvl4pPr>
              <a:defRPr sz="2391"/>
            </a:lvl4pPr>
            <a:lvl5pPr>
              <a:defRPr sz="2391"/>
            </a:lvl5pPr>
            <a:lvl6pPr>
              <a:defRPr sz="2391"/>
            </a:lvl6pPr>
            <a:lvl7pPr>
              <a:defRPr sz="2391"/>
            </a:lvl7pPr>
            <a:lvl8pPr>
              <a:defRPr sz="2391"/>
            </a:lvl8pPr>
            <a:lvl9pPr>
              <a:defRPr sz="23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644"/>
            </a:lvl1pPr>
            <a:lvl2pPr marL="542663" indent="0">
              <a:buNone/>
              <a:defRPr sz="1420"/>
            </a:lvl2pPr>
            <a:lvl3pPr marL="1085326" indent="0">
              <a:buNone/>
              <a:defRPr sz="1196"/>
            </a:lvl3pPr>
            <a:lvl4pPr marL="1627990" indent="0">
              <a:buNone/>
              <a:defRPr sz="1046"/>
            </a:lvl4pPr>
            <a:lvl5pPr marL="2170653" indent="0">
              <a:buNone/>
              <a:defRPr sz="1046"/>
            </a:lvl5pPr>
            <a:lvl6pPr marL="2713316" indent="0">
              <a:buNone/>
              <a:defRPr sz="1046"/>
            </a:lvl6pPr>
            <a:lvl7pPr marL="3255979" indent="0">
              <a:buNone/>
              <a:defRPr sz="1046"/>
            </a:lvl7pPr>
            <a:lvl8pPr marL="3798642" indent="0">
              <a:buNone/>
              <a:defRPr sz="1046"/>
            </a:lvl8pPr>
            <a:lvl9pPr marL="4341305" indent="0">
              <a:buNone/>
              <a:defRPr sz="10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775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6" y="4800601"/>
            <a:ext cx="7297103" cy="566738"/>
          </a:xfrm>
        </p:spPr>
        <p:txBody>
          <a:bodyPr anchor="b"/>
          <a:lstStyle>
            <a:lvl1pPr algn="l">
              <a:defRPr sz="239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6" y="612775"/>
            <a:ext cx="7297103" cy="4114800"/>
          </a:xfrm>
        </p:spPr>
        <p:txBody>
          <a:bodyPr/>
          <a:lstStyle>
            <a:lvl1pPr marL="0" indent="0">
              <a:buNone/>
              <a:defRPr sz="3811"/>
            </a:lvl1pPr>
            <a:lvl2pPr marL="542663" indent="0">
              <a:buNone/>
              <a:defRPr sz="3288"/>
            </a:lvl2pPr>
            <a:lvl3pPr marL="1085326" indent="0">
              <a:buNone/>
              <a:defRPr sz="2839"/>
            </a:lvl3pPr>
            <a:lvl4pPr marL="1627990" indent="0">
              <a:buNone/>
              <a:defRPr sz="2391"/>
            </a:lvl4pPr>
            <a:lvl5pPr marL="2170653" indent="0">
              <a:buNone/>
              <a:defRPr sz="2391"/>
            </a:lvl5pPr>
            <a:lvl6pPr marL="2713316" indent="0">
              <a:buNone/>
              <a:defRPr sz="2391"/>
            </a:lvl6pPr>
            <a:lvl7pPr marL="3255979" indent="0">
              <a:buNone/>
              <a:defRPr sz="2391"/>
            </a:lvl7pPr>
            <a:lvl8pPr marL="3798642" indent="0">
              <a:buNone/>
              <a:defRPr sz="2391"/>
            </a:lvl8pPr>
            <a:lvl9pPr marL="4341305" indent="0">
              <a:buNone/>
              <a:defRPr sz="239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6" y="5367339"/>
            <a:ext cx="7297103" cy="804862"/>
          </a:xfrm>
        </p:spPr>
        <p:txBody>
          <a:bodyPr/>
          <a:lstStyle>
            <a:lvl1pPr marL="0" indent="0">
              <a:buNone/>
              <a:defRPr sz="1644"/>
            </a:lvl1pPr>
            <a:lvl2pPr marL="542663" indent="0">
              <a:buNone/>
              <a:defRPr sz="1420"/>
            </a:lvl2pPr>
            <a:lvl3pPr marL="1085326" indent="0">
              <a:buNone/>
              <a:defRPr sz="1196"/>
            </a:lvl3pPr>
            <a:lvl4pPr marL="1627990" indent="0">
              <a:buNone/>
              <a:defRPr sz="1046"/>
            </a:lvl4pPr>
            <a:lvl5pPr marL="2170653" indent="0">
              <a:buNone/>
              <a:defRPr sz="1046"/>
            </a:lvl5pPr>
            <a:lvl6pPr marL="2713316" indent="0">
              <a:buNone/>
              <a:defRPr sz="1046"/>
            </a:lvl6pPr>
            <a:lvl7pPr marL="3255979" indent="0">
              <a:buNone/>
              <a:defRPr sz="1046"/>
            </a:lvl7pPr>
            <a:lvl8pPr marL="3798642" indent="0">
              <a:buNone/>
              <a:defRPr sz="1046"/>
            </a:lvl8pPr>
            <a:lvl9pPr marL="4341305" indent="0">
              <a:buNone/>
              <a:defRPr sz="10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979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36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1085326" rtl="0" eaLnBrk="1" latinLnBrk="0" hangingPunct="1">
        <a:spcBef>
          <a:spcPct val="0"/>
        </a:spcBef>
        <a:buNone/>
        <a:defRPr sz="52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998" indent="-406998" algn="l" defTabSz="1085326" rtl="0" eaLnBrk="1" latinLnBrk="0" hangingPunct="1">
        <a:spcBef>
          <a:spcPct val="20000"/>
        </a:spcBef>
        <a:buFont typeface="Arial" pitchFamily="34" charset="0"/>
        <a:buChar char="•"/>
        <a:defRPr sz="3811" kern="1200">
          <a:solidFill>
            <a:schemeClr val="tx1"/>
          </a:solidFill>
          <a:latin typeface="+mn-lt"/>
          <a:ea typeface="+mn-ea"/>
          <a:cs typeface="+mn-cs"/>
        </a:defRPr>
      </a:lvl1pPr>
      <a:lvl2pPr marL="881828" indent="-339165" algn="l" defTabSz="1085326" rtl="0" eaLnBrk="1" latinLnBrk="0" hangingPunct="1">
        <a:spcBef>
          <a:spcPct val="20000"/>
        </a:spcBef>
        <a:buFont typeface="Arial" pitchFamily="34" charset="0"/>
        <a:buChar char="–"/>
        <a:defRPr sz="3288" kern="1200">
          <a:solidFill>
            <a:schemeClr val="tx1"/>
          </a:solidFill>
          <a:latin typeface="+mn-lt"/>
          <a:ea typeface="+mn-ea"/>
          <a:cs typeface="+mn-cs"/>
        </a:defRPr>
      </a:lvl2pPr>
      <a:lvl3pPr marL="1356658" indent="-271331" algn="l" defTabSz="1085326" rtl="0" eaLnBrk="1" latinLnBrk="0" hangingPunct="1">
        <a:spcBef>
          <a:spcPct val="20000"/>
        </a:spcBef>
        <a:buFont typeface="Arial" pitchFamily="34" charset="0"/>
        <a:buChar char="•"/>
        <a:defRPr sz="2839" kern="1200">
          <a:solidFill>
            <a:schemeClr val="tx1"/>
          </a:solidFill>
          <a:latin typeface="+mn-lt"/>
          <a:ea typeface="+mn-ea"/>
          <a:cs typeface="+mn-cs"/>
        </a:defRPr>
      </a:lvl3pPr>
      <a:lvl4pPr marL="1899321" indent="-271331" algn="l" defTabSz="1085326" rtl="0" eaLnBrk="1" latinLnBrk="0" hangingPunct="1">
        <a:spcBef>
          <a:spcPct val="20000"/>
        </a:spcBef>
        <a:buFont typeface="Arial" pitchFamily="34" charset="0"/>
        <a:buChar char="–"/>
        <a:defRPr sz="2391" kern="1200">
          <a:solidFill>
            <a:schemeClr val="tx1"/>
          </a:solidFill>
          <a:latin typeface="+mn-lt"/>
          <a:ea typeface="+mn-ea"/>
          <a:cs typeface="+mn-cs"/>
        </a:defRPr>
      </a:lvl4pPr>
      <a:lvl5pPr marL="2441984" indent="-271331" algn="l" defTabSz="1085326" rtl="0" eaLnBrk="1" latinLnBrk="0" hangingPunct="1">
        <a:spcBef>
          <a:spcPct val="20000"/>
        </a:spcBef>
        <a:buFont typeface="Arial" pitchFamily="34" charset="0"/>
        <a:buChar char="»"/>
        <a:defRPr sz="2391" kern="1200">
          <a:solidFill>
            <a:schemeClr val="tx1"/>
          </a:solidFill>
          <a:latin typeface="+mn-lt"/>
          <a:ea typeface="+mn-ea"/>
          <a:cs typeface="+mn-cs"/>
        </a:defRPr>
      </a:lvl5pPr>
      <a:lvl6pPr marL="2984647" indent="-271331" algn="l" defTabSz="1085326" rtl="0" eaLnBrk="1" latinLnBrk="0" hangingPunct="1">
        <a:spcBef>
          <a:spcPct val="20000"/>
        </a:spcBef>
        <a:buFont typeface="Arial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6pPr>
      <a:lvl7pPr marL="3527310" indent="-271331" algn="l" defTabSz="1085326" rtl="0" eaLnBrk="1" latinLnBrk="0" hangingPunct="1">
        <a:spcBef>
          <a:spcPct val="20000"/>
        </a:spcBef>
        <a:buFont typeface="Arial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7pPr>
      <a:lvl8pPr marL="4069974" indent="-271331" algn="l" defTabSz="1085326" rtl="0" eaLnBrk="1" latinLnBrk="0" hangingPunct="1">
        <a:spcBef>
          <a:spcPct val="20000"/>
        </a:spcBef>
        <a:buFont typeface="Arial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8pPr>
      <a:lvl9pPr marL="4612637" indent="-271331" algn="l" defTabSz="1085326" rtl="0" eaLnBrk="1" latinLnBrk="0" hangingPunct="1">
        <a:spcBef>
          <a:spcPct val="20000"/>
        </a:spcBef>
        <a:buFont typeface="Arial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2663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5326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27990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0653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13316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55979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798642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41305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51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50" r:id="rId12"/>
  </p:sldLayoutIdLst>
  <p:txStyles>
    <p:titleStyle>
      <a:lvl1pPr algn="ctr" defTabSz="1085326" rtl="0" eaLnBrk="1" latinLnBrk="0" hangingPunct="1">
        <a:spcBef>
          <a:spcPct val="0"/>
        </a:spcBef>
        <a:buNone/>
        <a:defRPr sz="52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998" indent="-406998" algn="l" defTabSz="1085326" rtl="0" eaLnBrk="1" latinLnBrk="0" hangingPunct="1">
        <a:spcBef>
          <a:spcPct val="20000"/>
        </a:spcBef>
        <a:buFont typeface="Arial" pitchFamily="34" charset="0"/>
        <a:buChar char="•"/>
        <a:defRPr sz="3811" kern="1200">
          <a:solidFill>
            <a:schemeClr val="tx1"/>
          </a:solidFill>
          <a:latin typeface="+mn-lt"/>
          <a:ea typeface="+mn-ea"/>
          <a:cs typeface="+mn-cs"/>
        </a:defRPr>
      </a:lvl1pPr>
      <a:lvl2pPr marL="881828" indent="-339165" algn="l" defTabSz="1085326" rtl="0" eaLnBrk="1" latinLnBrk="0" hangingPunct="1">
        <a:spcBef>
          <a:spcPct val="20000"/>
        </a:spcBef>
        <a:buFont typeface="Arial" pitchFamily="34" charset="0"/>
        <a:buChar char="–"/>
        <a:defRPr sz="3288" kern="1200">
          <a:solidFill>
            <a:schemeClr val="tx1"/>
          </a:solidFill>
          <a:latin typeface="+mn-lt"/>
          <a:ea typeface="+mn-ea"/>
          <a:cs typeface="+mn-cs"/>
        </a:defRPr>
      </a:lvl2pPr>
      <a:lvl3pPr marL="1356658" indent="-271331" algn="l" defTabSz="1085326" rtl="0" eaLnBrk="1" latinLnBrk="0" hangingPunct="1">
        <a:spcBef>
          <a:spcPct val="20000"/>
        </a:spcBef>
        <a:buFont typeface="Arial" pitchFamily="34" charset="0"/>
        <a:buChar char="•"/>
        <a:defRPr sz="2839" kern="1200">
          <a:solidFill>
            <a:schemeClr val="tx1"/>
          </a:solidFill>
          <a:latin typeface="+mn-lt"/>
          <a:ea typeface="+mn-ea"/>
          <a:cs typeface="+mn-cs"/>
        </a:defRPr>
      </a:lvl3pPr>
      <a:lvl4pPr marL="1899321" indent="-271331" algn="l" defTabSz="1085326" rtl="0" eaLnBrk="1" latinLnBrk="0" hangingPunct="1">
        <a:spcBef>
          <a:spcPct val="20000"/>
        </a:spcBef>
        <a:buFont typeface="Arial" pitchFamily="34" charset="0"/>
        <a:buChar char="–"/>
        <a:defRPr sz="2391" kern="1200">
          <a:solidFill>
            <a:schemeClr val="tx1"/>
          </a:solidFill>
          <a:latin typeface="+mn-lt"/>
          <a:ea typeface="+mn-ea"/>
          <a:cs typeface="+mn-cs"/>
        </a:defRPr>
      </a:lvl4pPr>
      <a:lvl5pPr marL="2441984" indent="-271331" algn="l" defTabSz="1085326" rtl="0" eaLnBrk="1" latinLnBrk="0" hangingPunct="1">
        <a:spcBef>
          <a:spcPct val="20000"/>
        </a:spcBef>
        <a:buFont typeface="Arial" pitchFamily="34" charset="0"/>
        <a:buChar char="»"/>
        <a:defRPr sz="2391" kern="1200">
          <a:solidFill>
            <a:schemeClr val="tx1"/>
          </a:solidFill>
          <a:latin typeface="+mn-lt"/>
          <a:ea typeface="+mn-ea"/>
          <a:cs typeface="+mn-cs"/>
        </a:defRPr>
      </a:lvl5pPr>
      <a:lvl6pPr marL="2984647" indent="-271331" algn="l" defTabSz="1085326" rtl="0" eaLnBrk="1" latinLnBrk="0" hangingPunct="1">
        <a:spcBef>
          <a:spcPct val="20000"/>
        </a:spcBef>
        <a:buFont typeface="Arial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6pPr>
      <a:lvl7pPr marL="3527310" indent="-271331" algn="l" defTabSz="1085326" rtl="0" eaLnBrk="1" latinLnBrk="0" hangingPunct="1">
        <a:spcBef>
          <a:spcPct val="20000"/>
        </a:spcBef>
        <a:buFont typeface="Arial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7pPr>
      <a:lvl8pPr marL="4069974" indent="-271331" algn="l" defTabSz="1085326" rtl="0" eaLnBrk="1" latinLnBrk="0" hangingPunct="1">
        <a:spcBef>
          <a:spcPct val="20000"/>
        </a:spcBef>
        <a:buFont typeface="Arial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8pPr>
      <a:lvl9pPr marL="4612637" indent="-271331" algn="l" defTabSz="1085326" rtl="0" eaLnBrk="1" latinLnBrk="0" hangingPunct="1">
        <a:spcBef>
          <a:spcPct val="20000"/>
        </a:spcBef>
        <a:buFont typeface="Arial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2663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5326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27990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0653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13316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55979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798642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41305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635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1085326" rtl="0" eaLnBrk="1" latinLnBrk="0" hangingPunct="1">
        <a:spcBef>
          <a:spcPct val="0"/>
        </a:spcBef>
        <a:buNone/>
        <a:defRPr sz="52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998" indent="-406998" algn="l" defTabSz="1085326" rtl="0" eaLnBrk="1" latinLnBrk="0" hangingPunct="1">
        <a:spcBef>
          <a:spcPct val="20000"/>
        </a:spcBef>
        <a:buFont typeface="Arial" pitchFamily="34" charset="0"/>
        <a:buChar char="•"/>
        <a:defRPr sz="3811" kern="1200">
          <a:solidFill>
            <a:schemeClr val="tx1"/>
          </a:solidFill>
          <a:latin typeface="+mn-lt"/>
          <a:ea typeface="+mn-ea"/>
          <a:cs typeface="+mn-cs"/>
        </a:defRPr>
      </a:lvl1pPr>
      <a:lvl2pPr marL="881828" indent="-339165" algn="l" defTabSz="1085326" rtl="0" eaLnBrk="1" latinLnBrk="0" hangingPunct="1">
        <a:spcBef>
          <a:spcPct val="20000"/>
        </a:spcBef>
        <a:buFont typeface="Arial" pitchFamily="34" charset="0"/>
        <a:buChar char="–"/>
        <a:defRPr sz="3288" kern="1200">
          <a:solidFill>
            <a:schemeClr val="tx1"/>
          </a:solidFill>
          <a:latin typeface="+mn-lt"/>
          <a:ea typeface="+mn-ea"/>
          <a:cs typeface="+mn-cs"/>
        </a:defRPr>
      </a:lvl2pPr>
      <a:lvl3pPr marL="1356658" indent="-271331" algn="l" defTabSz="1085326" rtl="0" eaLnBrk="1" latinLnBrk="0" hangingPunct="1">
        <a:spcBef>
          <a:spcPct val="20000"/>
        </a:spcBef>
        <a:buFont typeface="Arial" pitchFamily="34" charset="0"/>
        <a:buChar char="•"/>
        <a:defRPr sz="2839" kern="1200">
          <a:solidFill>
            <a:schemeClr val="tx1"/>
          </a:solidFill>
          <a:latin typeface="+mn-lt"/>
          <a:ea typeface="+mn-ea"/>
          <a:cs typeface="+mn-cs"/>
        </a:defRPr>
      </a:lvl3pPr>
      <a:lvl4pPr marL="1899321" indent="-271331" algn="l" defTabSz="1085326" rtl="0" eaLnBrk="1" latinLnBrk="0" hangingPunct="1">
        <a:spcBef>
          <a:spcPct val="20000"/>
        </a:spcBef>
        <a:buFont typeface="Arial" pitchFamily="34" charset="0"/>
        <a:buChar char="–"/>
        <a:defRPr sz="2391" kern="1200">
          <a:solidFill>
            <a:schemeClr val="tx1"/>
          </a:solidFill>
          <a:latin typeface="+mn-lt"/>
          <a:ea typeface="+mn-ea"/>
          <a:cs typeface="+mn-cs"/>
        </a:defRPr>
      </a:lvl4pPr>
      <a:lvl5pPr marL="2441984" indent="-271331" algn="l" defTabSz="1085326" rtl="0" eaLnBrk="1" latinLnBrk="0" hangingPunct="1">
        <a:spcBef>
          <a:spcPct val="20000"/>
        </a:spcBef>
        <a:buFont typeface="Arial" pitchFamily="34" charset="0"/>
        <a:buChar char="»"/>
        <a:defRPr sz="2391" kern="1200">
          <a:solidFill>
            <a:schemeClr val="tx1"/>
          </a:solidFill>
          <a:latin typeface="+mn-lt"/>
          <a:ea typeface="+mn-ea"/>
          <a:cs typeface="+mn-cs"/>
        </a:defRPr>
      </a:lvl5pPr>
      <a:lvl6pPr marL="2984647" indent="-271331" algn="l" defTabSz="1085326" rtl="0" eaLnBrk="1" latinLnBrk="0" hangingPunct="1">
        <a:spcBef>
          <a:spcPct val="20000"/>
        </a:spcBef>
        <a:buFont typeface="Arial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6pPr>
      <a:lvl7pPr marL="3527310" indent="-271331" algn="l" defTabSz="1085326" rtl="0" eaLnBrk="1" latinLnBrk="0" hangingPunct="1">
        <a:spcBef>
          <a:spcPct val="20000"/>
        </a:spcBef>
        <a:buFont typeface="Arial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7pPr>
      <a:lvl8pPr marL="4069974" indent="-271331" algn="l" defTabSz="1085326" rtl="0" eaLnBrk="1" latinLnBrk="0" hangingPunct="1">
        <a:spcBef>
          <a:spcPct val="20000"/>
        </a:spcBef>
        <a:buFont typeface="Arial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8pPr>
      <a:lvl9pPr marL="4612637" indent="-271331" algn="l" defTabSz="1085326" rtl="0" eaLnBrk="1" latinLnBrk="0" hangingPunct="1">
        <a:spcBef>
          <a:spcPct val="20000"/>
        </a:spcBef>
        <a:buFont typeface="Arial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2663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5326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27990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0653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13316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55979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798642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41305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94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1085326" rtl="0" eaLnBrk="1" latinLnBrk="0" hangingPunct="1">
        <a:spcBef>
          <a:spcPct val="0"/>
        </a:spcBef>
        <a:buNone/>
        <a:defRPr sz="52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998" indent="-406998" algn="l" defTabSz="1085326" rtl="0" eaLnBrk="1" latinLnBrk="0" hangingPunct="1">
        <a:spcBef>
          <a:spcPct val="20000"/>
        </a:spcBef>
        <a:buFont typeface="Arial" pitchFamily="34" charset="0"/>
        <a:buChar char="•"/>
        <a:defRPr sz="3811" kern="1200">
          <a:solidFill>
            <a:schemeClr val="tx1"/>
          </a:solidFill>
          <a:latin typeface="+mn-lt"/>
          <a:ea typeface="+mn-ea"/>
          <a:cs typeface="+mn-cs"/>
        </a:defRPr>
      </a:lvl1pPr>
      <a:lvl2pPr marL="881828" indent="-339165" algn="l" defTabSz="1085326" rtl="0" eaLnBrk="1" latinLnBrk="0" hangingPunct="1">
        <a:spcBef>
          <a:spcPct val="20000"/>
        </a:spcBef>
        <a:buFont typeface="Arial" pitchFamily="34" charset="0"/>
        <a:buChar char="–"/>
        <a:defRPr sz="3288" kern="1200">
          <a:solidFill>
            <a:schemeClr val="tx1"/>
          </a:solidFill>
          <a:latin typeface="+mn-lt"/>
          <a:ea typeface="+mn-ea"/>
          <a:cs typeface="+mn-cs"/>
        </a:defRPr>
      </a:lvl2pPr>
      <a:lvl3pPr marL="1356658" indent="-271331" algn="l" defTabSz="1085326" rtl="0" eaLnBrk="1" latinLnBrk="0" hangingPunct="1">
        <a:spcBef>
          <a:spcPct val="20000"/>
        </a:spcBef>
        <a:buFont typeface="Arial" pitchFamily="34" charset="0"/>
        <a:buChar char="•"/>
        <a:defRPr sz="2839" kern="1200">
          <a:solidFill>
            <a:schemeClr val="tx1"/>
          </a:solidFill>
          <a:latin typeface="+mn-lt"/>
          <a:ea typeface="+mn-ea"/>
          <a:cs typeface="+mn-cs"/>
        </a:defRPr>
      </a:lvl3pPr>
      <a:lvl4pPr marL="1899321" indent="-271331" algn="l" defTabSz="1085326" rtl="0" eaLnBrk="1" latinLnBrk="0" hangingPunct="1">
        <a:spcBef>
          <a:spcPct val="20000"/>
        </a:spcBef>
        <a:buFont typeface="Arial" pitchFamily="34" charset="0"/>
        <a:buChar char="–"/>
        <a:defRPr sz="2391" kern="1200">
          <a:solidFill>
            <a:schemeClr val="tx1"/>
          </a:solidFill>
          <a:latin typeface="+mn-lt"/>
          <a:ea typeface="+mn-ea"/>
          <a:cs typeface="+mn-cs"/>
        </a:defRPr>
      </a:lvl4pPr>
      <a:lvl5pPr marL="2441984" indent="-271331" algn="l" defTabSz="1085326" rtl="0" eaLnBrk="1" latinLnBrk="0" hangingPunct="1">
        <a:spcBef>
          <a:spcPct val="20000"/>
        </a:spcBef>
        <a:buFont typeface="Arial" pitchFamily="34" charset="0"/>
        <a:buChar char="»"/>
        <a:defRPr sz="2391" kern="1200">
          <a:solidFill>
            <a:schemeClr val="tx1"/>
          </a:solidFill>
          <a:latin typeface="+mn-lt"/>
          <a:ea typeface="+mn-ea"/>
          <a:cs typeface="+mn-cs"/>
        </a:defRPr>
      </a:lvl5pPr>
      <a:lvl6pPr marL="2984647" indent="-271331" algn="l" defTabSz="1085326" rtl="0" eaLnBrk="1" latinLnBrk="0" hangingPunct="1">
        <a:spcBef>
          <a:spcPct val="20000"/>
        </a:spcBef>
        <a:buFont typeface="Arial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6pPr>
      <a:lvl7pPr marL="3527310" indent="-271331" algn="l" defTabSz="1085326" rtl="0" eaLnBrk="1" latinLnBrk="0" hangingPunct="1">
        <a:spcBef>
          <a:spcPct val="20000"/>
        </a:spcBef>
        <a:buFont typeface="Arial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7pPr>
      <a:lvl8pPr marL="4069974" indent="-271331" algn="l" defTabSz="1085326" rtl="0" eaLnBrk="1" latinLnBrk="0" hangingPunct="1">
        <a:spcBef>
          <a:spcPct val="20000"/>
        </a:spcBef>
        <a:buFont typeface="Arial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8pPr>
      <a:lvl9pPr marL="4612637" indent="-271331" algn="l" defTabSz="1085326" rtl="0" eaLnBrk="1" latinLnBrk="0" hangingPunct="1">
        <a:spcBef>
          <a:spcPct val="20000"/>
        </a:spcBef>
        <a:buFont typeface="Arial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2663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5326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27990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0653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13316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55979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798642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41305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5326">
              <a:buClrTx/>
            </a:pPr>
            <a:fld id="{774B3276-3901-471F-8285-C92A8E75787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1/29/2024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5326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5326">
              <a:buClrTx/>
            </a:pPr>
            <a:fld id="{4356E0E0-0191-4DF9-B347-48BEABCB12B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085326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40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1085326" rtl="0" eaLnBrk="1" latinLnBrk="0" hangingPunct="1">
        <a:spcBef>
          <a:spcPct val="0"/>
        </a:spcBef>
        <a:buNone/>
        <a:defRPr sz="52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998" indent="-406998" algn="l" defTabSz="1085326" rtl="0" eaLnBrk="1" latinLnBrk="0" hangingPunct="1">
        <a:spcBef>
          <a:spcPct val="20000"/>
        </a:spcBef>
        <a:buFont typeface="Arial" pitchFamily="34" charset="0"/>
        <a:buChar char="•"/>
        <a:defRPr sz="3811" kern="1200">
          <a:solidFill>
            <a:schemeClr val="tx1"/>
          </a:solidFill>
          <a:latin typeface="+mn-lt"/>
          <a:ea typeface="+mn-ea"/>
          <a:cs typeface="+mn-cs"/>
        </a:defRPr>
      </a:lvl1pPr>
      <a:lvl2pPr marL="881828" indent="-339165" algn="l" defTabSz="1085326" rtl="0" eaLnBrk="1" latinLnBrk="0" hangingPunct="1">
        <a:spcBef>
          <a:spcPct val="20000"/>
        </a:spcBef>
        <a:buFont typeface="Arial" pitchFamily="34" charset="0"/>
        <a:buChar char="–"/>
        <a:defRPr sz="3288" kern="1200">
          <a:solidFill>
            <a:schemeClr val="tx1"/>
          </a:solidFill>
          <a:latin typeface="+mn-lt"/>
          <a:ea typeface="+mn-ea"/>
          <a:cs typeface="+mn-cs"/>
        </a:defRPr>
      </a:lvl2pPr>
      <a:lvl3pPr marL="1356658" indent="-271331" algn="l" defTabSz="1085326" rtl="0" eaLnBrk="1" latinLnBrk="0" hangingPunct="1">
        <a:spcBef>
          <a:spcPct val="20000"/>
        </a:spcBef>
        <a:buFont typeface="Arial" pitchFamily="34" charset="0"/>
        <a:buChar char="•"/>
        <a:defRPr sz="2839" kern="1200">
          <a:solidFill>
            <a:schemeClr val="tx1"/>
          </a:solidFill>
          <a:latin typeface="+mn-lt"/>
          <a:ea typeface="+mn-ea"/>
          <a:cs typeface="+mn-cs"/>
        </a:defRPr>
      </a:lvl3pPr>
      <a:lvl4pPr marL="1899321" indent="-271331" algn="l" defTabSz="1085326" rtl="0" eaLnBrk="1" latinLnBrk="0" hangingPunct="1">
        <a:spcBef>
          <a:spcPct val="20000"/>
        </a:spcBef>
        <a:buFont typeface="Arial" pitchFamily="34" charset="0"/>
        <a:buChar char="–"/>
        <a:defRPr sz="2391" kern="1200">
          <a:solidFill>
            <a:schemeClr val="tx1"/>
          </a:solidFill>
          <a:latin typeface="+mn-lt"/>
          <a:ea typeface="+mn-ea"/>
          <a:cs typeface="+mn-cs"/>
        </a:defRPr>
      </a:lvl4pPr>
      <a:lvl5pPr marL="2441984" indent="-271331" algn="l" defTabSz="1085326" rtl="0" eaLnBrk="1" latinLnBrk="0" hangingPunct="1">
        <a:spcBef>
          <a:spcPct val="20000"/>
        </a:spcBef>
        <a:buFont typeface="Arial" pitchFamily="34" charset="0"/>
        <a:buChar char="»"/>
        <a:defRPr sz="2391" kern="1200">
          <a:solidFill>
            <a:schemeClr val="tx1"/>
          </a:solidFill>
          <a:latin typeface="+mn-lt"/>
          <a:ea typeface="+mn-ea"/>
          <a:cs typeface="+mn-cs"/>
        </a:defRPr>
      </a:lvl5pPr>
      <a:lvl6pPr marL="2984647" indent="-271331" algn="l" defTabSz="1085326" rtl="0" eaLnBrk="1" latinLnBrk="0" hangingPunct="1">
        <a:spcBef>
          <a:spcPct val="20000"/>
        </a:spcBef>
        <a:buFont typeface="Arial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6pPr>
      <a:lvl7pPr marL="3527310" indent="-271331" algn="l" defTabSz="1085326" rtl="0" eaLnBrk="1" latinLnBrk="0" hangingPunct="1">
        <a:spcBef>
          <a:spcPct val="20000"/>
        </a:spcBef>
        <a:buFont typeface="Arial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7pPr>
      <a:lvl8pPr marL="4069974" indent="-271331" algn="l" defTabSz="1085326" rtl="0" eaLnBrk="1" latinLnBrk="0" hangingPunct="1">
        <a:spcBef>
          <a:spcPct val="20000"/>
        </a:spcBef>
        <a:buFont typeface="Arial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8pPr>
      <a:lvl9pPr marL="4612637" indent="-271331" algn="l" defTabSz="1085326" rtl="0" eaLnBrk="1" latinLnBrk="0" hangingPunct="1">
        <a:spcBef>
          <a:spcPct val="20000"/>
        </a:spcBef>
        <a:buFont typeface="Arial" pitchFamily="34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2663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5326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27990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0653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13316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55979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798642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41305" algn="l" defTabSz="1085326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audio" Target="../media/audio1.wav"/><Relationship Id="rId21" Type="http://schemas.openxmlformats.org/officeDocument/2006/relationships/image" Target="../media/image48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4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2.gif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audio" Target="NULL"/><Relationship Id="rId21" Type="http://schemas.openxmlformats.org/officeDocument/2006/relationships/image" Target="../media/image48.png"/><Relationship Id="rId7" Type="http://schemas.openxmlformats.org/officeDocument/2006/relationships/audio" Target="../media/audio4.wav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5" Type="http://schemas.openxmlformats.org/officeDocument/2006/relationships/image" Target="../media/image42.gif"/><Relationship Id="rId23" Type="http://schemas.openxmlformats.org/officeDocument/2006/relationships/audio" Target="../media/audio1.wav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49.png"/><Relationship Id="rId14" Type="http://schemas.openxmlformats.org/officeDocument/2006/relationships/image" Target="../media/image41.png"/><Relationship Id="rId2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audio" Target="NULL"/><Relationship Id="rId21" Type="http://schemas.openxmlformats.org/officeDocument/2006/relationships/image" Target="../media/image48.png"/><Relationship Id="rId7" Type="http://schemas.openxmlformats.org/officeDocument/2006/relationships/audio" Target="../media/audio4.wav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5" Type="http://schemas.openxmlformats.org/officeDocument/2006/relationships/image" Target="../media/image42.gif"/><Relationship Id="rId23" Type="http://schemas.openxmlformats.org/officeDocument/2006/relationships/audio" Target="../media/audio1.wav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49.png"/><Relationship Id="rId14" Type="http://schemas.openxmlformats.org/officeDocument/2006/relationships/image" Target="../media/image41.png"/><Relationship Id="rId2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89" y="4903089"/>
            <a:ext cx="2182559" cy="191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88933" y="553716"/>
            <a:ext cx="7499800" cy="51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364" tIns="53682" rIns="107364" bIns="5368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5326">
              <a:spcBef>
                <a:spcPct val="50000"/>
              </a:spcBef>
              <a:buClrTx/>
            </a:pPr>
            <a:r>
              <a:rPr lang="en-US" altLang="en-US" sz="2615" b="1" kern="1200" dirty="0">
                <a:solidFill>
                  <a:srgbClr val="FF0066"/>
                </a:solidFill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lang="en-US" altLang="en-US" sz="2615" b="1" kern="1200" dirty="0" smtClean="0">
                <a:solidFill>
                  <a:srgbClr val="FF0066"/>
                </a:solidFill>
                <a:latin typeface="Times New Roman" pitchFamily="18" charset="0"/>
                <a:ea typeface="+mn-ea"/>
                <a:cs typeface="+mn-cs"/>
              </a:rPr>
              <a:t>HỨA TẠO</a:t>
            </a:r>
            <a:endParaRPr lang="en-US" altLang="en-US" sz="2615" b="1" kern="1200" dirty="0">
              <a:solidFill>
                <a:srgbClr val="FF0066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686217" y="3553286"/>
            <a:ext cx="10647094" cy="1843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364" tIns="53682" rIns="107364" bIns="5368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5326" eaLnBrk="1" hangingPunct="1">
              <a:spcBef>
                <a:spcPts val="1345"/>
              </a:spcBef>
              <a:buClrTx/>
              <a:defRPr/>
            </a:pPr>
            <a:r>
              <a:rPr lang="en-US" sz="2989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lang="en-US" sz="2989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989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lang="en-US" sz="2989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989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lang="en-US" sz="2989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algn="ctr" defTabSz="1085326" eaLnBrk="1" hangingPunct="1">
              <a:spcBef>
                <a:spcPts val="1345"/>
              </a:spcBef>
              <a:buClrTx/>
              <a:defRPr/>
            </a:pPr>
            <a:r>
              <a:rPr lang="en-US" sz="36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BÀI 50: CHU VI HÌNH TAM GIÁC, HÌNH TỨ GIÁC, HÌNH CHỮ NHẬT VÀ HÌNH </a:t>
            </a:r>
            <a:r>
              <a:rPr lang="en-US" sz="36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VUÔNG (T1) </a:t>
            </a:r>
            <a:endParaRPr lang="en-US" sz="36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3233" y="1550101"/>
            <a:ext cx="8571200" cy="148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364" tIns="53682" rIns="107364" bIns="5368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5326" eaLnBrk="1" hangingPunct="1">
              <a:buClrTx/>
              <a:defRPr/>
            </a:pPr>
            <a:r>
              <a:rPr lang="en-US" sz="4483" b="1" kern="1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algn="ctr" defTabSz="1085326" eaLnBrk="1" hangingPunct="1">
              <a:buClrTx/>
              <a:defRPr/>
            </a:pPr>
            <a:r>
              <a:rPr lang="en-US" sz="4483" b="1" kern="1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VỀ DỰ GIỜ THĂM LỚP </a:t>
            </a:r>
            <a:r>
              <a:rPr lang="en-US" sz="4483" b="1" kern="1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3C</a:t>
            </a:r>
            <a:endParaRPr lang="en-US" sz="4483" b="1" kern="12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674" y="5347582"/>
            <a:ext cx="4196317" cy="15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40674" y="1094610"/>
            <a:ext cx="447261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05805" y="5058839"/>
            <a:ext cx="868803" cy="113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86716" y="3847313"/>
            <a:ext cx="799002" cy="5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78114" y="-69299"/>
            <a:ext cx="1033158" cy="123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31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03EB5C-245F-DB90-FBDA-B2E720B093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68157" r="53219" b="14770"/>
          <a:stretch/>
        </p:blipFill>
        <p:spPr bwMode="auto">
          <a:xfrm>
            <a:off x="1539150" y="0"/>
            <a:ext cx="4213288" cy="47175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4456EA9F-6CEC-0F6A-ECCD-901BC74614D7}"/>
              </a:ext>
            </a:extLst>
          </p:cNvPr>
          <p:cNvSpPr txBox="1">
            <a:spLocks/>
          </p:cNvSpPr>
          <p:nvPr/>
        </p:nvSpPr>
        <p:spPr>
          <a:xfrm>
            <a:off x="887736" y="4604683"/>
            <a:ext cx="11274102" cy="637659"/>
          </a:xfrm>
          <a:prstGeom prst="rect">
            <a:avLst/>
          </a:prstGeom>
        </p:spPr>
        <p:txBody>
          <a:bodyPr vert="horz" lIns="68321" tIns="34160" rIns="68321" bIns="34160" rtlCol="0" anchor="ctr"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印品黑体" panose="00000500000000000000" pitchFamily="2" charset="-122"/>
                <a:ea typeface="+mj-ea"/>
                <a:cs typeface="+mj-cs"/>
              </a:defRPr>
            </a:lvl1pPr>
          </a:lstStyle>
          <a:p>
            <a:pPr defTabSz="910782">
              <a:buClrTx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4456EA9F-6CEC-0F6A-ECCD-901BC74614D7}"/>
              </a:ext>
            </a:extLst>
          </p:cNvPr>
          <p:cNvSpPr txBox="1">
            <a:spLocks/>
          </p:cNvSpPr>
          <p:nvPr/>
        </p:nvSpPr>
        <p:spPr>
          <a:xfrm>
            <a:off x="3389584" y="5323124"/>
            <a:ext cx="7064947" cy="637659"/>
          </a:xfrm>
          <a:prstGeom prst="rect">
            <a:avLst/>
          </a:prstGeom>
        </p:spPr>
        <p:txBody>
          <a:bodyPr vert="horz" lIns="68321" tIns="34160" rIns="68321" bIns="34160" rtlCol="0" anchor="ctr"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印品黑体" panose="00000500000000000000" pitchFamily="2" charset="-122"/>
                <a:ea typeface="+mj-ea"/>
                <a:cs typeface="+mj-cs"/>
              </a:defRPr>
            </a:lvl1pPr>
          </a:lstStyle>
          <a:p>
            <a:pPr defTabSz="910782">
              <a:buClrTx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cm + 4 cm + 5 cm + 2 cm = 14 cm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4456EA9F-6CEC-0F6A-ECCD-901BC74614D7}"/>
              </a:ext>
            </a:extLst>
          </p:cNvPr>
          <p:cNvSpPr txBox="1">
            <a:spLocks/>
          </p:cNvSpPr>
          <p:nvPr/>
        </p:nvSpPr>
        <p:spPr>
          <a:xfrm>
            <a:off x="2079069" y="6041565"/>
            <a:ext cx="9461284" cy="637659"/>
          </a:xfrm>
          <a:prstGeom prst="rect">
            <a:avLst/>
          </a:prstGeom>
        </p:spPr>
        <p:txBody>
          <a:bodyPr vert="horz" lIns="68321" tIns="34160" rIns="68321" bIns="34160" rtlCol="0" anchor="ctr"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印品黑体" panose="00000500000000000000" pitchFamily="2" charset="-122"/>
                <a:ea typeface="+mj-ea"/>
                <a:cs typeface="+mj-cs"/>
              </a:defRPr>
            </a:lvl1pPr>
          </a:lstStyle>
          <a:p>
            <a:pPr defTabSz="910782">
              <a:buClrTx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Chu vi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cm</a:t>
            </a:r>
          </a:p>
        </p:txBody>
      </p:sp>
    </p:spTree>
    <p:extLst>
      <p:ext uri="{BB962C8B-B14F-4D97-AF65-F5344CB8AC3E}">
        <p14:creationId xmlns:p14="http://schemas.microsoft.com/office/powerpoint/2010/main" val="40439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D69D26-1F20-5C4C-1891-CC6D7A59B198}"/>
              </a:ext>
            </a:extLst>
          </p:cNvPr>
          <p:cNvSpPr/>
          <p:nvPr/>
        </p:nvSpPr>
        <p:spPr>
          <a:xfrm>
            <a:off x="512613" y="1576553"/>
            <a:ext cx="11209283" cy="264860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972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3B1471-E898-A337-83CD-3F403BDCE78B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F44461"/>
                  </a:solidFill>
                </a:ln>
                <a:solidFill>
                  <a:schemeClr val="accent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Hoạt động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73E3E3-3C4D-E8BA-A0CC-39A572C14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74" y="1582549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166247" y="0"/>
            <a:ext cx="11829344" cy="909883"/>
            <a:chOff x="906178" y="518160"/>
            <a:chExt cx="12684189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 dirty="0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1898125" cy="711400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B4C60E7-3BAA-0136-DD0F-380FC7650654}"/>
              </a:ext>
            </a:extLst>
          </p:cNvPr>
          <p:cNvSpPr/>
          <p:nvPr/>
        </p:nvSpPr>
        <p:spPr>
          <a:xfrm>
            <a:off x="1114673" y="909883"/>
            <a:ext cx="10730074" cy="774419"/>
          </a:xfrm>
          <a:prstGeom prst="rect">
            <a:avLst/>
          </a:prstGeom>
          <a:solidFill>
            <a:srgbClr val="F5E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7 cm, 10 cm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cm.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6EF6B1-F108-113A-2F3E-90D40D4DB808}"/>
              </a:ext>
            </a:extLst>
          </p:cNvPr>
          <p:cNvSpPr/>
          <p:nvPr/>
        </p:nvSpPr>
        <p:spPr>
          <a:xfrm>
            <a:off x="1242375" y="5132922"/>
            <a:ext cx="7554784" cy="774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20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30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dm.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99CD88-24A9-31F7-DBA0-B0797C05037C}"/>
              </a:ext>
            </a:extLst>
          </p:cNvPr>
          <p:cNvSpPr/>
          <p:nvPr/>
        </p:nvSpPr>
        <p:spPr>
          <a:xfrm>
            <a:off x="1490161" y="1797942"/>
            <a:ext cx="9273089" cy="3311567"/>
          </a:xfrm>
          <a:prstGeom prst="rect">
            <a:avLst/>
          </a:prstGeom>
          <a:solidFill>
            <a:srgbClr val="F9E7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334447-321A-D4FC-3C56-6412951AE039}"/>
              </a:ext>
            </a:extLst>
          </p:cNvPr>
          <p:cNvSpPr/>
          <p:nvPr/>
        </p:nvSpPr>
        <p:spPr>
          <a:xfrm>
            <a:off x="1740718" y="1797942"/>
            <a:ext cx="2145482" cy="774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B89AD-9A6D-D36E-B4D8-B2628DC20160}"/>
              </a:ext>
            </a:extLst>
          </p:cNvPr>
          <p:cNvSpPr/>
          <p:nvPr/>
        </p:nvSpPr>
        <p:spPr>
          <a:xfrm>
            <a:off x="4687317" y="1893616"/>
            <a:ext cx="2878776" cy="774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00E71C-7197-57DB-B892-917B2690F008}"/>
              </a:ext>
            </a:extLst>
          </p:cNvPr>
          <p:cNvSpPr/>
          <p:nvPr/>
        </p:nvSpPr>
        <p:spPr>
          <a:xfrm>
            <a:off x="1891954" y="2759975"/>
            <a:ext cx="8469503" cy="774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5C9CD4-ABD9-CADF-33AE-BFD059D35ECC}"/>
              </a:ext>
            </a:extLst>
          </p:cNvPr>
          <p:cNvSpPr/>
          <p:nvPr/>
        </p:nvSpPr>
        <p:spPr>
          <a:xfrm>
            <a:off x="1891954" y="3493072"/>
            <a:ext cx="8469503" cy="774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+ 10 + 14 = 31 (cm)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22D03A-49B3-B8A5-C364-5A3D81C2C27E}"/>
              </a:ext>
            </a:extLst>
          </p:cNvPr>
          <p:cNvSpPr/>
          <p:nvPr/>
        </p:nvSpPr>
        <p:spPr>
          <a:xfrm>
            <a:off x="5909469" y="4226169"/>
            <a:ext cx="4451988" cy="774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31 cm.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BF73D7-871C-9C0E-55E9-AB3BDB7652CF}"/>
              </a:ext>
            </a:extLst>
          </p:cNvPr>
          <p:cNvSpPr/>
          <p:nvPr/>
        </p:nvSpPr>
        <p:spPr>
          <a:xfrm>
            <a:off x="1242375" y="5901851"/>
            <a:ext cx="7428659" cy="774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15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dm.</a:t>
            </a:r>
          </a:p>
        </p:txBody>
      </p:sp>
    </p:spTree>
    <p:extLst>
      <p:ext uri="{BB962C8B-B14F-4D97-AF65-F5344CB8AC3E}">
        <p14:creationId xmlns:p14="http://schemas.microsoft.com/office/powerpoint/2010/main" val="2082122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  <p:bldP spid="15" grpId="0" animBg="1"/>
      <p:bldP spid="17" grpId="0" animBg="1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817" y="943926"/>
            <a:ext cx="5288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5326">
              <a:buClrTx/>
            </a:pPr>
            <a:r>
              <a:rPr lang="en-US" sz="3600" b="1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b) 20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dm</a:t>
            </a:r>
            <a:r>
              <a:rPr lang="en-US" sz="3600" b="1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30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dm</a:t>
            </a:r>
            <a:r>
              <a:rPr lang="en-US" sz="3600" b="1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3600" b="1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40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dm</a:t>
            </a:r>
            <a:endParaRPr lang="en-US" sz="3600" b="1" kern="1200" dirty="0">
              <a:solidFill>
                <a:srgbClr val="0000FF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0425" y="1542025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85326">
              <a:buClrTx/>
            </a:pPr>
            <a:r>
              <a:rPr lang="en-US" sz="3600" b="1" u="sng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lang="en-US" sz="3600" b="1" u="sng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lang="en-US" sz="3600" b="1" u="sng" kern="1200" dirty="0">
              <a:solidFill>
                <a:srgbClr val="0000FF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564" y="2306855"/>
            <a:ext cx="49423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85326">
              <a:buClrTx/>
            </a:pP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Chu vi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tam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giác</a:t>
            </a: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605940" y="2904954"/>
            <a:ext cx="45768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85326">
              <a:buClrTx/>
            </a:pP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 + 30 + 40 = 90 (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dm</a:t>
            </a: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85000" y="3550303"/>
            <a:ext cx="3018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5326">
              <a:buClrTx/>
            </a:pP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Đáp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90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dm</a:t>
            </a:r>
            <a:endParaRPr lang="en-US" sz="36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06800" y="1033455"/>
            <a:ext cx="5237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5326">
              <a:buClrTx/>
            </a:pPr>
            <a:r>
              <a:rPr lang="en-US" sz="3600" b="1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c) 15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dm</a:t>
            </a:r>
            <a:r>
              <a:rPr lang="en-US" sz="3600" b="1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20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dm</a:t>
            </a:r>
            <a:r>
              <a:rPr lang="en-US" sz="3600" b="1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3600" b="1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15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dm</a:t>
            </a:r>
            <a:endParaRPr lang="en-US" sz="3600" b="1" kern="1200" dirty="0">
              <a:solidFill>
                <a:srgbClr val="0000FF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92940" y="1810985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85326">
              <a:buClrTx/>
            </a:pPr>
            <a:r>
              <a:rPr lang="en-US" sz="3600" b="1" u="sng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lang="en-US" sz="3600" b="1" u="sng" kern="1200" dirty="0" err="1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lang="en-US" sz="3600" b="1" u="sng" kern="1200" dirty="0">
              <a:solidFill>
                <a:srgbClr val="0000FF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06394" y="2472967"/>
            <a:ext cx="49423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85326">
              <a:buClrTx/>
            </a:pP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Chu vi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tam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giác</a:t>
            </a: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89136" y="3228119"/>
            <a:ext cx="45768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85326">
              <a:buClrTx/>
            </a:pP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15 + 20 + 15 = 50 (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dm</a:t>
            </a: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4781" y="3983271"/>
            <a:ext cx="3018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5326">
              <a:buClrTx/>
            </a:pP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Đáp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50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dm</a:t>
            </a:r>
            <a:endParaRPr lang="en-US" sz="36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84817" y="150745"/>
            <a:ext cx="10015504" cy="646332"/>
            <a:chOff x="1828029" y="-595686"/>
            <a:chExt cx="13404121" cy="865010"/>
          </a:xfrm>
        </p:grpSpPr>
        <p:grpSp>
          <p:nvGrpSpPr>
            <p:cNvPr id="21" name="Group 20"/>
            <p:cNvGrpSpPr/>
            <p:nvPr/>
          </p:nvGrpSpPr>
          <p:grpSpPr>
            <a:xfrm>
              <a:off x="1828029" y="-595686"/>
              <a:ext cx="555512" cy="862350"/>
              <a:chOff x="2094729" y="-595686"/>
              <a:chExt cx="555512" cy="862350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2094729" y="-431211"/>
                <a:ext cx="533401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26">
                  <a:buClrTx/>
                </a:pPr>
                <a:endParaRPr lang="en-US" sz="3600" b="1" kern="1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096308" y="-595686"/>
                <a:ext cx="553933" cy="862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085326">
                  <a:buClrTx/>
                </a:pPr>
                <a:r>
                  <a:rPr lang="en-US" sz="3600" b="1" kern="1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2456112" y="-595685"/>
              <a:ext cx="12776038" cy="8650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85326">
                <a:buClrTx/>
              </a:pPr>
              <a:r>
                <a:rPr lang="en-US" sz="36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itchFamily="18" charset="0"/>
                </a:rPr>
                <a:t>Tính</a:t>
              </a:r>
              <a:r>
                <a:rPr lang="en-US" sz="36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3600" b="1" kern="1200" dirty="0" err="1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chu</a:t>
              </a:r>
              <a:r>
                <a:rPr lang="en-US" sz="36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vi </a:t>
              </a:r>
              <a:r>
                <a:rPr lang="en-US" sz="3600" b="1" kern="1200" dirty="0" err="1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hình</a:t>
              </a:r>
              <a:r>
                <a:rPr lang="en-US" sz="36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tam </a:t>
              </a:r>
              <a:r>
                <a:rPr lang="en-US" sz="3600" b="1" kern="1200" dirty="0" err="1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giác</a:t>
              </a:r>
              <a:r>
                <a:rPr lang="en-US" sz="36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3600" b="1" kern="1200" dirty="0" err="1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lang="en-US" sz="36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3600" b="1" kern="1200" dirty="0" err="1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độ</a:t>
              </a:r>
              <a:r>
                <a:rPr lang="en-US" sz="36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3600" b="1" kern="1200" dirty="0" err="1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dài</a:t>
              </a:r>
              <a:r>
                <a:rPr lang="en-US" sz="36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3600" b="1" kern="1200" dirty="0" err="1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lang="en-US" sz="36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3600" b="1" kern="1200" dirty="0" err="1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cạnh</a:t>
              </a:r>
              <a:r>
                <a:rPr lang="en-US" sz="36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3600" b="1" kern="1200" dirty="0" err="1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là</a:t>
              </a:r>
              <a:r>
                <a:rPr lang="en-US" sz="36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510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423494" y="375404"/>
            <a:ext cx="11889188" cy="909883"/>
            <a:chOff x="842009" y="563431"/>
            <a:chExt cx="12748358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842009" y="563431"/>
              <a:ext cx="914400" cy="914400"/>
              <a:chOff x="651509" y="2468431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800">
                  <a:solidFill>
                    <a:srgbClr val="F4446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651509" y="2468431"/>
                <a:ext cx="914400" cy="914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000" dirty="0">
                    <a:ln w="57150">
                      <a:solidFill>
                        <a:schemeClr val="accent1"/>
                      </a:solidFill>
                    </a:ln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1898125" cy="773261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B4C60E7-3BAA-0136-DD0F-380FC7650654}"/>
              </a:ext>
            </a:extLst>
          </p:cNvPr>
          <p:cNvSpPr/>
          <p:nvPr/>
        </p:nvSpPr>
        <p:spPr>
          <a:xfrm>
            <a:off x="1399517" y="1658745"/>
            <a:ext cx="10730074" cy="774419"/>
          </a:xfrm>
          <a:prstGeom prst="rect">
            <a:avLst/>
          </a:prstGeom>
          <a:solidFill>
            <a:srgbClr val="F5E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3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dm.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6EF6B1-F108-113A-2F3E-90D40D4DB808}"/>
              </a:ext>
            </a:extLst>
          </p:cNvPr>
          <p:cNvSpPr/>
          <p:nvPr/>
        </p:nvSpPr>
        <p:spPr>
          <a:xfrm>
            <a:off x="1399517" y="2654581"/>
            <a:ext cx="10730074" cy="774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10 cm, 15 cm, 10 cm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cm.</a:t>
            </a:r>
          </a:p>
        </p:txBody>
      </p:sp>
    </p:spTree>
    <p:extLst>
      <p:ext uri="{BB962C8B-B14F-4D97-AF65-F5344CB8AC3E}">
        <p14:creationId xmlns:p14="http://schemas.microsoft.com/office/powerpoint/2010/main" val="2642114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4128" y="963699"/>
            <a:ext cx="5490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5326">
              <a:buClrTx/>
              <a:defRPr/>
            </a:pPr>
            <a:r>
              <a:rPr lang="en-US" sz="2839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lang="en-US" sz="3200" b="1" kern="12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 </a:t>
            </a:r>
            <a:r>
              <a:rPr lang="en-US" sz="32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dm</a:t>
            </a:r>
            <a:r>
              <a:rPr lang="en-US" sz="32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4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dm</a:t>
            </a:r>
            <a:r>
              <a:rPr lang="en-US" sz="32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5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dm</a:t>
            </a:r>
            <a:r>
              <a:rPr lang="en-US" sz="32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32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6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dm</a:t>
            </a:r>
            <a:endParaRPr lang="en-US" sz="32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32078" y="1590150"/>
            <a:ext cx="15183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85326">
              <a:buClrTx/>
              <a:defRPr/>
            </a:pPr>
            <a:r>
              <a:rPr lang="en-US" sz="3200" b="1" u="sng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lang="en-US" sz="3200" b="1" u="sng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lang="en-US" sz="3200" b="1" u="sng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5655" y="2147977"/>
            <a:ext cx="52910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5326">
              <a:buClrTx/>
              <a:defRPr/>
            </a:pPr>
            <a:r>
              <a:rPr lang="en-US" sz="400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Chu vi </a:t>
            </a:r>
            <a:r>
              <a:rPr lang="en-US" sz="4000" b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lang="en-US" sz="400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00" b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tứ</a:t>
            </a:r>
            <a:r>
              <a:rPr lang="en-US" sz="400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00" b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giác</a:t>
            </a:r>
            <a:r>
              <a:rPr lang="en-US" sz="400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00" b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lang="en-US" sz="400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1325084" y="2777033"/>
            <a:ext cx="46089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85326">
              <a:buClrTx/>
              <a:defRPr/>
            </a:pPr>
            <a:r>
              <a:rPr lang="en-US" sz="360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 + 4 + 5 + 6 = 18 (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dm</a:t>
            </a:r>
            <a:r>
              <a:rPr lang="en-US" sz="360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20173" y="3423364"/>
            <a:ext cx="3018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5326">
              <a:buClrTx/>
              <a:defRPr/>
            </a:pPr>
            <a:r>
              <a:rPr lang="en-US" sz="360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Đáp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lang="en-US" sz="360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18 dm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8391" y="941462"/>
            <a:ext cx="6532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5326">
              <a:buClrTx/>
              <a:defRPr/>
            </a:pP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lang="en-US" sz="3600" b="1" kern="12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 </a:t>
            </a: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10 cm, 15 cm, 10 cm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15 cm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00027" y="1680456"/>
            <a:ext cx="15183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85326">
              <a:buClrTx/>
              <a:defRPr/>
            </a:pPr>
            <a:r>
              <a:rPr lang="en-US" sz="3200" b="1" u="sng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lang="en-US" sz="3200" b="1" u="sng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lang="en-US" sz="3200" b="1" u="sng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94621" y="2222438"/>
            <a:ext cx="4604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85326">
              <a:buClrTx/>
              <a:defRPr/>
            </a:pPr>
            <a:r>
              <a:rPr lang="en-US" sz="360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Chu vi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lang="en-US" sz="360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tứ</a:t>
            </a:r>
            <a:r>
              <a:rPr lang="en-US" sz="360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giác</a:t>
            </a:r>
            <a:r>
              <a:rPr lang="en-US" sz="360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lang="en-US" sz="360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971055" y="2764420"/>
            <a:ext cx="48926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85326">
              <a:buClrTx/>
              <a:defRPr/>
            </a:pPr>
            <a:r>
              <a:rPr lang="en-US" sz="320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10 + 15 + 10 + 15 = 50 (cm)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40263" y="3306402"/>
            <a:ext cx="26581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5326">
              <a:buClrTx/>
              <a:defRPr/>
            </a:pPr>
            <a:r>
              <a:rPr lang="en-US" sz="320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Đáp </a:t>
            </a:r>
            <a:r>
              <a:rPr lang="en-US" sz="3200" b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lang="en-US" sz="3200" b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50 cm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16379" y="102712"/>
            <a:ext cx="10697011" cy="730731"/>
            <a:chOff x="1470819" y="1757545"/>
            <a:chExt cx="14316204" cy="977965"/>
          </a:xfrm>
        </p:grpSpPr>
        <p:grpSp>
          <p:nvGrpSpPr>
            <p:cNvPr id="21" name="Group 20"/>
            <p:cNvGrpSpPr/>
            <p:nvPr/>
          </p:nvGrpSpPr>
          <p:grpSpPr>
            <a:xfrm>
              <a:off x="1470819" y="1870501"/>
              <a:ext cx="612530" cy="865009"/>
              <a:chOff x="1737519" y="1870501"/>
              <a:chExt cx="612530" cy="865009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326">
                  <a:buClrTx/>
                  <a:defRPr/>
                </a:pPr>
                <a:endParaRPr lang="en-US" sz="3600" b="1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793973" y="1870501"/>
                <a:ext cx="556076" cy="8650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085326">
                  <a:buClrTx/>
                  <a:defRPr/>
                </a:pPr>
                <a:r>
                  <a:rPr lang="en-US" sz="3600" b="1" kern="1200" dirty="0">
                    <a:solidFill>
                      <a:srgbClr val="FF0000"/>
                    </a:solidFill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2118519" y="1757545"/>
              <a:ext cx="13668504" cy="9473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85326">
                <a:buClrTx/>
                <a:defRPr/>
              </a:pPr>
              <a:r>
                <a:rPr lang="en-US" sz="4000" b="1" kern="1200" dirty="0" err="1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Tính</a:t>
              </a:r>
              <a:r>
                <a:rPr lang="en-US" sz="40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4000" b="1" kern="1200" dirty="0" err="1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chu</a:t>
              </a:r>
              <a:r>
                <a:rPr lang="en-US" sz="40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vi </a:t>
              </a:r>
              <a:r>
                <a:rPr lang="en-US" sz="4000" b="1" kern="1200" dirty="0" err="1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hình</a:t>
              </a:r>
              <a:r>
                <a:rPr lang="en-US" sz="40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4000" b="1" kern="1200" dirty="0" err="1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tứ</a:t>
              </a:r>
              <a:r>
                <a:rPr lang="en-US" sz="40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4000" b="1" kern="1200" dirty="0" err="1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giác</a:t>
              </a:r>
              <a:r>
                <a:rPr lang="en-US" sz="40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4000" b="1" kern="1200" dirty="0" err="1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lang="en-US" sz="40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4000" b="1" kern="1200" dirty="0" err="1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độ</a:t>
              </a:r>
              <a:r>
                <a:rPr lang="en-US" sz="40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4000" b="1" kern="1200" dirty="0" err="1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dài</a:t>
              </a:r>
              <a:r>
                <a:rPr lang="en-US" sz="40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4000" b="1" kern="1200" dirty="0" err="1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lang="en-US" sz="40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4000" b="1" kern="1200" dirty="0" err="1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cạnh</a:t>
              </a:r>
              <a:r>
                <a:rPr lang="en-US" sz="40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4000" b="1" kern="1200" dirty="0" err="1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là</a:t>
              </a:r>
              <a:r>
                <a:rPr lang="en-US" sz="4000" b="1" kern="1200" dirty="0">
                  <a:solidFill>
                    <a:srgbClr val="FF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861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5" grpId="0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166247" y="62748"/>
            <a:ext cx="11829343" cy="2123658"/>
            <a:chOff x="906178" y="412992"/>
            <a:chExt cx="12684188" cy="21342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400" dirty="0">
                    <a:ln w="57150">
                      <a:solidFill>
                        <a:schemeClr val="accent1"/>
                      </a:solidFill>
                    </a:ln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1" y="412992"/>
              <a:ext cx="11898125" cy="2134201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latin typeface="Times New Roman" panose="02020603050405020304" pitchFamily="18" charset="0"/>
                  <a:cs typeface="Times New Roman" panose="02020603050405020304" pitchFamily="18" charset="0"/>
                </a:rPr>
                <a:t>Rô-bốt dùng đèn nháy để trang trí thuyền như hình vẽ. Hỏi chiều dài đoạn dây đèn nháy là bao nhiêu xăng-ti-mét?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30E5DEE-3088-C42C-2ED4-095A40946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3738" y="1937722"/>
            <a:ext cx="9751669" cy="4976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4108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6CF066D-6CCC-30E7-7BF6-78938E411ABB}"/>
              </a:ext>
            </a:extLst>
          </p:cNvPr>
          <p:cNvGrpSpPr/>
          <p:nvPr/>
        </p:nvGrpSpPr>
        <p:grpSpPr>
          <a:xfrm>
            <a:off x="166247" y="183162"/>
            <a:ext cx="852774" cy="909883"/>
            <a:chOff x="715678" y="2423160"/>
            <a:chExt cx="914400" cy="9144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7E9ABB5-E2EE-2504-0E80-E9D376E078B9}"/>
                </a:ext>
              </a:extLst>
            </p:cNvPr>
            <p:cNvSpPr/>
            <p:nvPr/>
          </p:nvSpPr>
          <p:spPr>
            <a:xfrm>
              <a:off x="742950" y="2514600"/>
              <a:ext cx="731520" cy="731520"/>
            </a:xfrm>
            <a:prstGeom prst="ellipse">
              <a:avLst/>
            </a:prstGeom>
            <a:solidFill>
              <a:srgbClr val="F44461"/>
            </a:solidFill>
            <a:ln>
              <a:solidFill>
                <a:srgbClr val="F444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1790">
                <a:solidFill>
                  <a:srgbClr val="F4446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394399A-7175-0303-7B22-773C94427105}"/>
                </a:ext>
              </a:extLst>
            </p:cNvPr>
            <p:cNvSpPr/>
            <p:nvPr/>
          </p:nvSpPr>
          <p:spPr>
            <a:xfrm>
              <a:off x="715678" y="2423160"/>
              <a:ext cx="914400" cy="9144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981">
                  <a:ln w="57150">
                    <a:solidFill>
                      <a:schemeClr val="accent1"/>
                    </a:solidFill>
                  </a:ln>
                  <a:solidFill>
                    <a:schemeClr val="accent1"/>
                  </a:solidFill>
                  <a:latin typeface="+mj-lt"/>
                </a:rPr>
                <a:t>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30E5DEE-3088-C42C-2ED4-095A40946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6280" y="-98197"/>
            <a:ext cx="7636809" cy="3897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7B1ED6-86C6-BF15-8DD8-84E4BF5F00D2}"/>
              </a:ext>
            </a:extLst>
          </p:cNvPr>
          <p:cNvSpPr/>
          <p:nvPr/>
        </p:nvSpPr>
        <p:spPr>
          <a:xfrm>
            <a:off x="4309684" y="3672198"/>
            <a:ext cx="2878776" cy="774419"/>
          </a:xfrm>
          <a:prstGeom prst="rect">
            <a:avLst/>
          </a:prstGeom>
          <a:solidFill>
            <a:srgbClr val="F6E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4F3609-7D83-5C83-98C3-54E46599E8C5}"/>
              </a:ext>
            </a:extLst>
          </p:cNvPr>
          <p:cNvSpPr/>
          <p:nvPr/>
        </p:nvSpPr>
        <p:spPr>
          <a:xfrm>
            <a:off x="1514321" y="4560237"/>
            <a:ext cx="8469503" cy="774419"/>
          </a:xfrm>
          <a:prstGeom prst="rect">
            <a:avLst/>
          </a:prstGeom>
          <a:solidFill>
            <a:srgbClr val="F6E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8C5E7D-A2C0-2F79-B1C6-2AA7D26D9EE5}"/>
              </a:ext>
            </a:extLst>
          </p:cNvPr>
          <p:cNvSpPr/>
          <p:nvPr/>
        </p:nvSpPr>
        <p:spPr>
          <a:xfrm>
            <a:off x="1514321" y="5293334"/>
            <a:ext cx="8469503" cy="774419"/>
          </a:xfrm>
          <a:prstGeom prst="rect">
            <a:avLst/>
          </a:prstGeom>
          <a:solidFill>
            <a:srgbClr val="F6E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+ 25 + 40 + 25 = 150 (cm)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AD95E0-FB6E-F295-54AB-3958888E040D}"/>
              </a:ext>
            </a:extLst>
          </p:cNvPr>
          <p:cNvSpPr/>
          <p:nvPr/>
        </p:nvSpPr>
        <p:spPr>
          <a:xfrm>
            <a:off x="5531836" y="6026431"/>
            <a:ext cx="4451988" cy="774419"/>
          </a:xfrm>
          <a:prstGeom prst="rect">
            <a:avLst/>
          </a:prstGeom>
          <a:solidFill>
            <a:srgbClr val="F6E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150 cm.</a:t>
            </a:r>
          </a:p>
        </p:txBody>
      </p:sp>
    </p:spTree>
    <p:extLst>
      <p:ext uri="{BB962C8B-B14F-4D97-AF65-F5344CB8AC3E}">
        <p14:creationId xmlns:p14="http://schemas.microsoft.com/office/powerpoint/2010/main" val="449171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032647" y="3169920"/>
            <a:ext cx="6096544" cy="3236620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22C6B8-C07A-C1E0-8EA8-977AA2E70D72}"/>
              </a:ext>
            </a:extLst>
          </p:cNvPr>
          <p:cNvSpPr txBox="1"/>
          <p:nvPr/>
        </p:nvSpPr>
        <p:spPr>
          <a:xfrm>
            <a:off x="77764" y="6858000"/>
            <a:ext cx="1200518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F44461"/>
                  </a:solidFill>
                </a:ln>
                <a:solidFill>
                  <a:schemeClr val="accent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Vận dụng</a:t>
            </a:r>
          </a:p>
          <a:p>
            <a:pPr algn="ctr"/>
            <a:r>
              <a:rPr lang="en-US" sz="13800">
                <a:ln w="76200">
                  <a:solidFill>
                    <a:srgbClr val="F44461"/>
                  </a:solidFill>
                </a:ln>
                <a:solidFill>
                  <a:schemeClr val="accent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Mở rộng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A068AA-9146-0951-179D-2278E0535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768" y="79429"/>
            <a:ext cx="8475178" cy="30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2" y="882447"/>
            <a:ext cx="11944743" cy="22627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749" y="3686779"/>
            <a:ext cx="3788341" cy="236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71" y="2500698"/>
            <a:ext cx="5274384" cy="40441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856884" y="94534"/>
            <a:ext cx="6402175" cy="59891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42" y="600228"/>
            <a:ext cx="2902648" cy="5617643"/>
          </a:xfrm>
          <a:prstGeom prst="rect">
            <a:avLst/>
          </a:prstGeom>
        </p:spPr>
      </p:pic>
      <p:pic>
        <p:nvPicPr>
          <p:cNvPr id="2" name="Airborne - Quincas Morei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5410" y="187270"/>
            <a:ext cx="412958" cy="41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0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0.00768 -7.40741E-7 L 0.01315 -0.00579 L 0.01849 -7.40741E-7 L 0.02617 -7.40741E-7 L 0.02617 0.00833 L 0.03164 0.01412 L 0.02617 0.01991 L 0.02617 0.02824 L 0.01849 0.02824 L 0.01315 0.03426 L 0.00768 0.02824 L 2.08333E-7 0.02824 L 2.08333E-7 0.01991 L -0.00534 0.01412 L 2.08333E-7 0.00833 L 2.08333E-7 -7.40741E-7 Z " pathEditMode="relative" rAng="0" ptsTypes="AAAAAAAAAAAAAAAAA">
                                      <p:cBhvr>
                                        <p:cTn id="8" dur="26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14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5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58333E-6 -4.44444E-6 L 0.01498 0.01459 L 0.00912 0.03843 L -0.00924 0.03843 L -0.01484 0.01459 L -4.58333E-6 -4.44444E-6 Z " pathEditMode="relative" rAng="0" ptsTypes="AAAAAA">
                                      <p:cBhvr>
                                        <p:cTn id="10" dur="2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ANH TINH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74" r="59298"/>
          <a:stretch/>
        </p:blipFill>
        <p:spPr>
          <a:xfrm>
            <a:off x="274898" y="3067050"/>
            <a:ext cx="3299531" cy="25729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92" y="4417562"/>
            <a:ext cx="653778" cy="1265290"/>
          </a:xfrm>
          <a:prstGeom prst="rect">
            <a:avLst/>
          </a:prstGeom>
        </p:spPr>
      </p:pic>
      <p:pic>
        <p:nvPicPr>
          <p:cNvPr id="4" name="BANG CAU H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112" y="95018"/>
            <a:ext cx="5659046" cy="53116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67305" y="2035385"/>
            <a:ext cx="43582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 vi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tam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 cm, 7 cm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10 cm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8965788" y="2532531"/>
            <a:ext cx="3077504" cy="799455"/>
            <a:chOff x="8298269" y="1954556"/>
            <a:chExt cx="3702115" cy="9743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8269" y="1954556"/>
              <a:ext cx="3702115" cy="9743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17811" y="2085085"/>
              <a:ext cx="1625985" cy="787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214B9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20 cm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14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8965788" y="3441867"/>
            <a:ext cx="3077504" cy="799456"/>
            <a:chOff x="8422167" y="2894499"/>
            <a:chExt cx="3508255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2894499"/>
              <a:ext cx="3508255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13558" y="2989115"/>
              <a:ext cx="1511822" cy="670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14B9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11 cm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8965788" y="4288388"/>
            <a:ext cx="3077505" cy="843637"/>
            <a:chOff x="8422167" y="3845196"/>
            <a:chExt cx="3508255" cy="8290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3845196"/>
              <a:ext cx="3508255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732326" y="3924231"/>
              <a:ext cx="1540840" cy="635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14B9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21 cm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504" y="5394092"/>
            <a:ext cx="2320657" cy="836137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45" y="5394092"/>
            <a:ext cx="2320657" cy="836137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04" y="622254"/>
            <a:ext cx="898304" cy="119508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455" y="641306"/>
            <a:ext cx="1584819" cy="10846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43" y="641308"/>
            <a:ext cx="1584819" cy="10846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455" y="641308"/>
            <a:ext cx="1584819" cy="108466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43" y="641309"/>
            <a:ext cx="1584819" cy="108466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43" y="641310"/>
            <a:ext cx="1584819" cy="108466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065" y="641310"/>
            <a:ext cx="1584819" cy="108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5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7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8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ANH TINH">
            <a:extLst>
              <a:ext uri="{FF2B5EF4-FFF2-40B4-BE49-F238E27FC236}">
                <a16:creationId xmlns:a16="http://schemas.microsoft.com/office/drawing/2014/main" id="{C2782893-46AC-FA42-6B64-D0C8E15793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90" r="59298"/>
          <a:stretch/>
        </p:blipFill>
        <p:spPr>
          <a:xfrm>
            <a:off x="147483" y="3141891"/>
            <a:ext cx="3299531" cy="2608736"/>
          </a:xfrm>
          <a:prstGeom prst="rect">
            <a:avLst/>
          </a:prstGeom>
        </p:spPr>
      </p:pic>
      <p:pic>
        <p:nvPicPr>
          <p:cNvPr id="4" name="BANG CAU H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46" y="82404"/>
            <a:ext cx="5659046" cy="53116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06946" y="2210794"/>
            <a:ext cx="4802414" cy="2548225"/>
          </a:xfrm>
          <a:prstGeom prst="rect">
            <a:avLst/>
          </a:prstGeom>
          <a:noFill/>
        </p:spPr>
        <p:txBody>
          <a:bodyPr wrap="square" lIns="91214" tIns="45607" rIns="91214" bIns="45607" rtlCol="0" anchor="t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 vi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tam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9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9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9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8863161" y="2035188"/>
            <a:ext cx="3206116" cy="858500"/>
            <a:chOff x="8422167" y="1954556"/>
            <a:chExt cx="3508255" cy="82905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1954556"/>
              <a:ext cx="3508255" cy="8290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668566" y="2032788"/>
              <a:ext cx="1684256" cy="683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214B9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27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14B9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14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8863162" y="2972804"/>
            <a:ext cx="3206116" cy="858499"/>
            <a:chOff x="8422167" y="2894499"/>
            <a:chExt cx="3508255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2894499"/>
              <a:ext cx="3508255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20691" y="2996883"/>
              <a:ext cx="1684256" cy="683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14B9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18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4B9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14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8863162" y="3921152"/>
            <a:ext cx="3206116" cy="858500"/>
            <a:chOff x="8422167" y="3845196"/>
            <a:chExt cx="3508255" cy="8290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3845196"/>
              <a:ext cx="3508255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668567" y="3914881"/>
              <a:ext cx="1684256" cy="683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14B9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24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4B9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14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504" y="5394092"/>
            <a:ext cx="2320657" cy="836137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45" y="5394092"/>
            <a:ext cx="2320657" cy="836137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04" y="622254"/>
            <a:ext cx="898304" cy="119508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455" y="641306"/>
            <a:ext cx="1584819" cy="10846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43" y="641308"/>
            <a:ext cx="1584819" cy="10846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455" y="641308"/>
            <a:ext cx="1584819" cy="108466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43" y="641309"/>
            <a:ext cx="1584819" cy="108466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43" y="641310"/>
            <a:ext cx="1584819" cy="108466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065" y="641310"/>
            <a:ext cx="1584819" cy="108466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B005B58-4058-22C4-D085-B47646884A5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62" y="4155655"/>
            <a:ext cx="653778" cy="126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847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23" name="Ting WAV.wav"/>
          </p:stSnd>
        </p:sndAc>
      </p:transition>
    </mc:Choice>
    <mc:Fallback>
      <p:transition spd="slow">
        <p:fade/>
        <p:sndAc>
          <p:stSnd>
            <p:snd r:embed="rId3" name="Ting WAV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7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8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ANH TINH">
            <a:extLst>
              <a:ext uri="{FF2B5EF4-FFF2-40B4-BE49-F238E27FC236}">
                <a16:creationId xmlns:a16="http://schemas.microsoft.com/office/drawing/2014/main" id="{C2782893-46AC-FA42-6B64-D0C8E15793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05" r="59298"/>
          <a:stretch/>
        </p:blipFill>
        <p:spPr>
          <a:xfrm>
            <a:off x="418652" y="2893688"/>
            <a:ext cx="3299531" cy="2576146"/>
          </a:xfrm>
          <a:prstGeom prst="rect">
            <a:avLst/>
          </a:prstGeom>
        </p:spPr>
      </p:pic>
      <p:pic>
        <p:nvPicPr>
          <p:cNvPr id="4" name="BANG CAU H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91" y="51573"/>
            <a:ext cx="5659046" cy="53116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96010" y="2079152"/>
            <a:ext cx="50037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 vi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tứ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8863161" y="2035188"/>
            <a:ext cx="3206116" cy="858500"/>
            <a:chOff x="8422167" y="1954556"/>
            <a:chExt cx="3508255" cy="82905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1954556"/>
              <a:ext cx="3508255" cy="8290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668567" y="2017562"/>
              <a:ext cx="1684256" cy="683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4000" b="1" dirty="0" smtClean="0">
                  <a:solidFill>
                    <a:srgbClr val="214B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</a:t>
              </a: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214B9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14B9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14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8863162" y="2972804"/>
            <a:ext cx="3206116" cy="858499"/>
            <a:chOff x="8422167" y="2894499"/>
            <a:chExt cx="3508255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2894499"/>
              <a:ext cx="3508255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20697" y="2981658"/>
              <a:ext cx="1684256" cy="683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14B9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10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14B9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14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8863162" y="3921147"/>
            <a:ext cx="3206116" cy="858499"/>
            <a:chOff x="8422167" y="3845196"/>
            <a:chExt cx="3508255" cy="8290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3845196"/>
              <a:ext cx="3508255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700140" y="3914881"/>
              <a:ext cx="1621110" cy="683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4000" b="1" kern="1200" dirty="0" smtClean="0">
                  <a:solidFill>
                    <a:srgbClr val="214B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14B9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1200" dirty="0" err="1">
                  <a:solidFill>
                    <a:srgbClr val="214B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14B9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14B9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329" y="5469835"/>
            <a:ext cx="2320657" cy="836137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89" y="5436538"/>
            <a:ext cx="2320657" cy="836137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04" y="622254"/>
            <a:ext cx="898304" cy="119508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455" y="641306"/>
            <a:ext cx="1584819" cy="10846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43" y="641308"/>
            <a:ext cx="1584819" cy="10846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876" y="677461"/>
            <a:ext cx="1584819" cy="108466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737" y="628038"/>
            <a:ext cx="1584819" cy="108466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173" y="754165"/>
            <a:ext cx="1584819" cy="108466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02" y="682506"/>
            <a:ext cx="1584819" cy="108466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B005B58-4058-22C4-D085-B47646884A5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99" y="2824864"/>
            <a:ext cx="653778" cy="12652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F8D1E5-D26D-6E38-62EC-5668C855EFF1}"/>
              </a:ext>
            </a:extLst>
          </p:cNvPr>
          <p:cNvSpPr/>
          <p:nvPr/>
        </p:nvSpPr>
        <p:spPr>
          <a:xfrm rot="418682">
            <a:off x="7410863" y="1220672"/>
            <a:ext cx="280348" cy="370171"/>
          </a:xfrm>
          <a:prstGeom prst="rect">
            <a:avLst/>
          </a:prstGeom>
          <a:solidFill>
            <a:srgbClr val="EDC24D"/>
          </a:solidFill>
          <a:ln>
            <a:solidFill>
              <a:srgbClr val="EDC2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59" b="0" i="0" u="none" strike="noStrike" kern="0" cap="none" spc="0" normalizeH="0" baseline="0" noProof="0">
              <a:ln>
                <a:noFill/>
              </a:ln>
              <a:solidFill>
                <a:srgbClr val="F9EFA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8E7021-055D-3063-4182-D9C2C198C94B}"/>
              </a:ext>
            </a:extLst>
          </p:cNvPr>
          <p:cNvSpPr txBox="1"/>
          <p:nvPr/>
        </p:nvSpPr>
        <p:spPr>
          <a:xfrm rot="589000">
            <a:off x="7303481" y="1030231"/>
            <a:ext cx="351553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990" b="1" i="0" u="none" strike="noStrike" kern="0" cap="none" spc="0" normalizeH="0" baseline="0" noProof="0">
                <a:ln>
                  <a:noFill/>
                </a:ln>
                <a:solidFill>
                  <a:srgbClr val="932F3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646810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23" name="Ting WAV.wav"/>
          </p:stSnd>
        </p:sndAc>
      </p:transition>
    </mc:Choice>
    <mc:Fallback>
      <p:transition spd="slow">
        <p:fade/>
        <p:sndAc>
          <p:stSnd>
            <p:snd r:embed="rId3" name="Ting WAV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8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7683" y="734209"/>
            <a:ext cx="12897204" cy="2384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561" y="3429001"/>
            <a:ext cx="4276243" cy="301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" y="12822"/>
            <a:ext cx="12146418" cy="683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7849" y="2343466"/>
            <a:ext cx="7316319" cy="303660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9108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586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Chúc</a:t>
            </a:r>
            <a:r>
              <a:rPr lang="en-US" sz="3586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586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các</a:t>
            </a:r>
            <a:r>
              <a:rPr lang="en-US" sz="3586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586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thầy</a:t>
            </a:r>
            <a:r>
              <a:rPr lang="en-US" sz="3586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586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cô</a:t>
            </a:r>
            <a:r>
              <a:rPr lang="en-US" sz="3586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586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mạnh</a:t>
            </a:r>
            <a:r>
              <a:rPr lang="en-US" sz="3586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586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khoẻ</a:t>
            </a:r>
            <a:endParaRPr lang="en-US" sz="3586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0654" y="4537096"/>
            <a:ext cx="9413474" cy="14645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0875">
              <a:defRPr/>
            </a:pPr>
            <a:r>
              <a:rPr lang="en-US" altLang="en-US" sz="53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53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3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3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53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53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38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altLang="en-US" sz="538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40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4">
            <a:extLst>
              <a:ext uri="{FF2B5EF4-FFF2-40B4-BE49-F238E27FC236}">
                <a16:creationId xmlns:a16="http://schemas.microsoft.com/office/drawing/2014/main" id="{645981B1-AF35-FD41-1297-A69F93D52629}"/>
              </a:ext>
            </a:extLst>
          </p:cNvPr>
          <p:cNvSpPr txBox="1">
            <a:spLocks/>
          </p:cNvSpPr>
          <p:nvPr/>
        </p:nvSpPr>
        <p:spPr>
          <a:xfrm>
            <a:off x="656849" y="346839"/>
            <a:ext cx="10879671" cy="2743213"/>
          </a:xfrm>
          <a:prstGeom prst="rect">
            <a:avLst/>
          </a:prstGeom>
          <a:solidFill>
            <a:srgbClr val="F6E9A1"/>
          </a:solidFill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TÀI </a:t>
            </a:r>
          </a:p>
          <a:p>
            <a:r>
              <a:rPr 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 NHANH TÊN CÁC HÌNH PHẲNG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CCF38B-1C17-2661-3B5E-45D552104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399" y="2865426"/>
            <a:ext cx="4290932" cy="39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1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m giác – Wikipedia tiếng Việt">
            <a:extLst>
              <a:ext uri="{FF2B5EF4-FFF2-40B4-BE49-F238E27FC236}">
                <a16:creationId xmlns:a16="http://schemas.microsoft.com/office/drawing/2014/main" id="{F3B78AFC-9C30-0DDB-EDB1-9AEE9D6BF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919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4">
            <a:extLst>
              <a:ext uri="{FF2B5EF4-FFF2-40B4-BE49-F238E27FC236}">
                <a16:creationId xmlns:a16="http://schemas.microsoft.com/office/drawing/2014/main" id="{63185795-4FFD-2A89-F86D-B594410117C3}"/>
              </a:ext>
            </a:extLst>
          </p:cNvPr>
          <p:cNvSpPr txBox="1">
            <a:spLocks/>
          </p:cNvSpPr>
          <p:nvPr/>
        </p:nvSpPr>
        <p:spPr>
          <a:xfrm>
            <a:off x="289719" y="683037"/>
            <a:ext cx="7430962" cy="1475183"/>
          </a:xfrm>
          <a:prstGeom prst="rect">
            <a:avLst/>
          </a:prstGeom>
          <a:solidFill>
            <a:srgbClr val="F6E9A1"/>
          </a:solidFill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em đây là hình gì?</a:t>
            </a:r>
          </a:p>
        </p:txBody>
      </p:sp>
    </p:spTree>
    <p:extLst>
      <p:ext uri="{BB962C8B-B14F-4D97-AF65-F5344CB8AC3E}">
        <p14:creationId xmlns:p14="http://schemas.microsoft.com/office/powerpoint/2010/main" val="282564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4">
            <a:extLst>
              <a:ext uri="{FF2B5EF4-FFF2-40B4-BE49-F238E27FC236}">
                <a16:creationId xmlns:a16="http://schemas.microsoft.com/office/drawing/2014/main" id="{63185795-4FFD-2A89-F86D-B594410117C3}"/>
              </a:ext>
            </a:extLst>
          </p:cNvPr>
          <p:cNvSpPr txBox="1">
            <a:spLocks/>
          </p:cNvSpPr>
          <p:nvPr/>
        </p:nvSpPr>
        <p:spPr>
          <a:xfrm>
            <a:off x="2504343" y="70288"/>
            <a:ext cx="7430962" cy="1475183"/>
          </a:xfrm>
          <a:prstGeom prst="rect">
            <a:avLst/>
          </a:prstGeom>
          <a:solidFill>
            <a:srgbClr val="F6E9A1"/>
          </a:solidFill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em đây là hình gì?</a:t>
            </a:r>
          </a:p>
        </p:txBody>
      </p:sp>
      <p:pic>
        <p:nvPicPr>
          <p:cNvPr id="2050" name="Picture 2" descr="Tứ giác là gì? Những hình tứ giác phổ biến hiện nay">
            <a:extLst>
              <a:ext uri="{FF2B5EF4-FFF2-40B4-BE49-F238E27FC236}">
                <a16:creationId xmlns:a16="http://schemas.microsoft.com/office/drawing/2014/main" id="{EDC8222A-5B7B-0048-D61E-E7A7D628C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1" t="16646" r="49986" b="44000"/>
          <a:stretch/>
        </p:blipFill>
        <p:spPr bwMode="auto">
          <a:xfrm>
            <a:off x="4362449" y="1815319"/>
            <a:ext cx="3714751" cy="45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56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396" y="2349433"/>
            <a:ext cx="4624930" cy="805200"/>
          </a:xfrm>
        </p:spPr>
        <p:txBody>
          <a:bodyPr/>
          <a:lstStyle/>
          <a:p>
            <a:pPr algn="ctr"/>
            <a:r>
              <a:rPr lang="en-US" sz="4788">
                <a:latin typeface="+mj-lt"/>
              </a:rPr>
              <a:t>Chuẩn bị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7291A8-1738-70EE-6052-8116BD55E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2396" y="3228967"/>
            <a:ext cx="5122895" cy="12796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551860"/>
              </p:ext>
            </p:extLst>
          </p:nvPr>
        </p:nvGraphicFramePr>
        <p:xfrm>
          <a:off x="-1" y="-12"/>
          <a:ext cx="11992136" cy="7490834"/>
        </p:xfrm>
        <a:graphic>
          <a:graphicData uri="http://schemas.openxmlformats.org/drawingml/2006/table">
            <a:tbl>
              <a:tblPr firstRow="1" bandRow="1"/>
              <a:tblGrid>
                <a:gridCol w="230618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0618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8810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8810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8810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8810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8810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8810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8810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8810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8810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8810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8810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8810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8810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8810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8810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8810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8810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8810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8810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8810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8810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8810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8810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8810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8810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8810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023948" y="638394"/>
            <a:ext cx="10626535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0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VN" sz="457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Thứ </a:t>
            </a:r>
            <a:r>
              <a:rPr kumimoji="0" lang="en-US" sz="457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    </a:t>
            </a:r>
            <a:r>
              <a:rPr kumimoji="0" lang="en-VN" sz="457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 </a:t>
            </a:r>
            <a:r>
              <a:rPr kumimoji="0" lang="en-US" sz="457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w</a:t>
            </a:r>
            <a:r>
              <a:rPr kumimoji="0" lang="en-VN" sz="457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gà</a:t>
            </a:r>
            <a:r>
              <a:rPr kumimoji="0" lang="en-US" sz="457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ǀ</a:t>
            </a:r>
            <a:r>
              <a:rPr kumimoji="0" lang="en-VN" sz="457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 </a:t>
            </a:r>
            <a:r>
              <a:rPr kumimoji="0" lang="en-US" sz="457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  </a:t>
            </a:r>
            <a:r>
              <a:rPr kumimoji="0" lang="en-US" sz="4578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HP001 5H Normal" panose="020B0603050302020204" pitchFamily="34" charset="0"/>
                <a:sym typeface="Arial"/>
              </a:rPr>
              <a:t> </a:t>
            </a:r>
            <a:r>
              <a:rPr kumimoji="0" lang="el-GR" sz="457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κ</a:t>
            </a:r>
            <a:r>
              <a:rPr kumimoji="0" lang="en-VN" sz="457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án</a:t>
            </a:r>
            <a:r>
              <a:rPr kumimoji="0" lang="en-US" sz="457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Ƒ</a:t>
            </a:r>
            <a:r>
              <a:rPr kumimoji="0" lang="en-US" sz="4578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HP001 5H Normal" panose="020B0603050302020204" pitchFamily="34" charset="0"/>
                <a:sym typeface="Arial"/>
              </a:rPr>
              <a:t>   </a:t>
            </a:r>
            <a:r>
              <a:rPr kumimoji="0" lang="en-VN" sz="457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 </a:t>
            </a:r>
            <a:r>
              <a:rPr kumimoji="0" lang="en-US" sz="457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w</a:t>
            </a:r>
            <a:r>
              <a:rPr kumimoji="0" lang="en-VN" sz="457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ăm </a:t>
            </a:r>
            <a:r>
              <a:rPr kumimoji="0" lang="en-VN" sz="4578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202</a:t>
            </a:r>
            <a:r>
              <a:rPr kumimoji="0" lang="en-US" sz="4578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4</a:t>
            </a:r>
            <a:endParaRPr kumimoji="0" lang="en-VN" sz="4578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HP001 5H Normal" panose="020B060305030202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5006343" y="1778485"/>
            <a:ext cx="223841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0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78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TǨn</a:t>
            </a:r>
            <a:endParaRPr kumimoji="0" lang="en-VN" sz="4578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HP001 5H Normal" panose="020B0603050302020204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430464" y="7916434"/>
            <a:ext cx="9666002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0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78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Bảng </a:t>
            </a:r>
            <a:r>
              <a:rPr kumimoji="0" lang="el-GR" sz="4578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η</a:t>
            </a:r>
            <a:r>
              <a:rPr kumimoji="0" lang="en-US" sz="4578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ân 6, bảng </a:t>
            </a:r>
            <a:r>
              <a:rPr kumimoji="0" lang="el-GR" sz="4578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ε</a:t>
            </a:r>
            <a:r>
              <a:rPr kumimoji="0" lang="en-US" sz="4578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ia 6 </a:t>
            </a:r>
            <a:endParaRPr kumimoji="0" lang="en-VN" sz="4578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HP001 5H Normal" panose="020B0603050302020204" pitchFamily="34" charset="0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896" y="4723208"/>
            <a:ext cx="1528576" cy="21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637" y="5030891"/>
            <a:ext cx="2353546" cy="174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257165" y="6051156"/>
            <a:ext cx="1080051" cy="59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831" y="4719012"/>
            <a:ext cx="1446350" cy="118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468351" y="4864301"/>
            <a:ext cx="610153" cy="174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629452" y="4695429"/>
            <a:ext cx="2353546" cy="196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612011" y="5376940"/>
            <a:ext cx="2253897" cy="225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287" y="5997671"/>
            <a:ext cx="689908" cy="4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8735941" y="4692049"/>
            <a:ext cx="602503" cy="18828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45484" y="5298526"/>
            <a:ext cx="1877234" cy="18772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2478572" y="628625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78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ba</a:t>
            </a:r>
            <a:endParaRPr kumimoji="0" lang="en-US" sz="4578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4748148" y="688122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578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30</a:t>
            </a:r>
            <a:endParaRPr kumimoji="0" lang="en-US" sz="4578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7326896" y="673730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578" b="1" dirty="0">
                <a:solidFill>
                  <a:schemeClr val="bg1"/>
                </a:solidFill>
                <a:latin typeface="HP001 4 hàng" panose="020B0603050302020204" pitchFamily="34" charset="0"/>
              </a:rPr>
              <a:t>1</a:t>
            </a:r>
            <a:endParaRPr kumimoji="0" lang="en-US" sz="4578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5062A8-5D5F-FC87-AD89-3AF11173FBC2}"/>
              </a:ext>
            </a:extLst>
          </p:cNvPr>
          <p:cNvSpPr/>
          <p:nvPr/>
        </p:nvSpPr>
        <p:spPr>
          <a:xfrm>
            <a:off x="1302480" y="2131361"/>
            <a:ext cx="10284615" cy="2074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0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78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Chu </a:t>
            </a:r>
            <a:r>
              <a:rPr kumimoji="0" lang="el-GR" sz="478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ν΅ </a:t>
            </a:r>
            <a:r>
              <a:rPr kumimoji="0" lang="en-US" sz="4788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hì</a:t>
            </a:r>
            <a:r>
              <a:rPr kumimoji="0" lang="el-GR" sz="478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ζ </a:t>
            </a:r>
            <a:r>
              <a:rPr kumimoji="0" lang="en-US" sz="4788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Ǉam</a:t>
            </a:r>
            <a:r>
              <a:rPr kumimoji="0" lang="en-US" sz="478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 </a:t>
            </a:r>
            <a:r>
              <a:rPr kumimoji="0" lang="en-US" sz="4788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giác</a:t>
            </a:r>
            <a:r>
              <a:rPr kumimoji="0" lang="en-US" sz="478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, </a:t>
            </a:r>
            <a:r>
              <a:rPr kumimoji="0" lang="en-US" sz="4788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hì</a:t>
            </a:r>
            <a:r>
              <a:rPr kumimoji="0" lang="el-GR" sz="478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ζ </a:t>
            </a:r>
            <a:r>
              <a:rPr kumimoji="0" lang="en-US" sz="4788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Ǉứ</a:t>
            </a:r>
            <a:r>
              <a:rPr kumimoji="0" lang="en-US" sz="478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 </a:t>
            </a:r>
            <a:r>
              <a:rPr kumimoji="0" lang="en-US" sz="4788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giác</a:t>
            </a:r>
            <a:r>
              <a:rPr kumimoji="0" lang="en-US" sz="478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,</a:t>
            </a:r>
            <a:endParaRPr kumimoji="0" lang="en-VN" sz="4788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HP001 5H Normal" panose="020B060305030202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E9AAFF-17C6-8909-0FD0-884D9F6F3A25}"/>
              </a:ext>
            </a:extLst>
          </p:cNvPr>
          <p:cNvSpPr/>
          <p:nvPr/>
        </p:nvSpPr>
        <p:spPr>
          <a:xfrm>
            <a:off x="1999828" y="3205081"/>
            <a:ext cx="10889748" cy="2074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0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788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hì</a:t>
            </a:r>
            <a:r>
              <a:rPr kumimoji="0" lang="el-GR" sz="478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ζ ε</a:t>
            </a:r>
            <a:r>
              <a:rPr kumimoji="0" lang="en-US" sz="478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ữ </a:t>
            </a:r>
            <a:r>
              <a:rPr kumimoji="0" lang="el-GR" sz="478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η</a:t>
            </a:r>
            <a:r>
              <a:rPr kumimoji="0" lang="en-US" sz="4788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ật</a:t>
            </a:r>
            <a:r>
              <a:rPr kumimoji="0" lang="en-US" sz="478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, </a:t>
            </a:r>
            <a:r>
              <a:rPr kumimoji="0" lang="en-US" sz="4788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hì</a:t>
            </a:r>
            <a:r>
              <a:rPr kumimoji="0" lang="el-GR" sz="4788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ζ νί</a:t>
            </a:r>
            <a:r>
              <a:rPr kumimoji="0" lang="en-US" sz="4788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Ūg</a:t>
            </a:r>
            <a:r>
              <a:rPr kumimoji="0" lang="en-US" sz="4788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 Normal" panose="020B0603050302020204" pitchFamily="34" charset="0"/>
                <a:sym typeface="Arial"/>
              </a:rPr>
              <a:t> (T1)</a:t>
            </a:r>
            <a:endParaRPr kumimoji="0" lang="en-VN" sz="4788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HP001 5H Normal" panose="020B06030503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439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E4C968-281B-3B9D-A2D9-DBDF5F01ADB7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Khám phá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881962-35DF-4A0B-3726-BDC606E48FD2}"/>
              </a:ext>
            </a:extLst>
          </p:cNvPr>
          <p:cNvGrpSpPr/>
          <p:nvPr/>
        </p:nvGrpSpPr>
        <p:grpSpPr>
          <a:xfrm>
            <a:off x="679088" y="829297"/>
            <a:ext cx="11482750" cy="4618093"/>
            <a:chOff x="956900" y="600697"/>
            <a:chExt cx="11482750" cy="46180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CADEDB-BDAA-A415-A04A-0418FF0AA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6847"/>
            <a:stretch/>
          </p:blipFill>
          <p:spPr>
            <a:xfrm>
              <a:off x="956900" y="600697"/>
              <a:ext cx="4211794" cy="46180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2FC0DF-4662-B361-B3A7-E5BEBB58E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4387" y="2783485"/>
              <a:ext cx="10265263" cy="1897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827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4">
            <a:extLst>
              <a:ext uri="{FF2B5EF4-FFF2-40B4-BE49-F238E27FC236}">
                <a16:creationId xmlns:a16="http://schemas.microsoft.com/office/drawing/2014/main" id="{DF19B30C-FAA7-513D-2409-9681B431EC74}"/>
              </a:ext>
            </a:extLst>
          </p:cNvPr>
          <p:cNvSpPr txBox="1">
            <a:spLocks/>
          </p:cNvSpPr>
          <p:nvPr/>
        </p:nvSpPr>
        <p:spPr>
          <a:xfrm>
            <a:off x="1878735" y="239967"/>
            <a:ext cx="8404368" cy="893877"/>
          </a:xfrm>
          <a:prstGeom prst="rect">
            <a:avLst/>
          </a:prstGeom>
          <a:solidFill>
            <a:srgbClr val="F5E9A0"/>
          </a:solidFill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B87A89-60EF-787A-8DEC-5ACD950B6F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97" t="58021" r="54128" b="31483"/>
          <a:stretch/>
        </p:blipFill>
        <p:spPr bwMode="auto">
          <a:xfrm>
            <a:off x="242673" y="43094"/>
            <a:ext cx="4785917" cy="43076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4456EA9F-6CEC-0F6A-ECCD-901BC74614D7}"/>
              </a:ext>
            </a:extLst>
          </p:cNvPr>
          <p:cNvSpPr txBox="1">
            <a:spLocks/>
          </p:cNvSpPr>
          <p:nvPr/>
        </p:nvSpPr>
        <p:spPr>
          <a:xfrm>
            <a:off x="1820748" y="4173609"/>
            <a:ext cx="9571061" cy="637659"/>
          </a:xfrm>
          <a:prstGeom prst="rect">
            <a:avLst/>
          </a:prstGeom>
        </p:spPr>
        <p:txBody>
          <a:bodyPr vert="horz" lIns="68321" tIns="34160" rIns="68321" bIns="34160" rtlCol="0" anchor="ctr"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印品黑体" panose="00000500000000000000" pitchFamily="2" charset="-122"/>
                <a:ea typeface="+mj-ea"/>
                <a:cs typeface="+mj-cs"/>
              </a:defRPr>
            </a:lvl1pPr>
          </a:lstStyle>
          <a:p>
            <a:pPr defTabSz="910782">
              <a:buClrTx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4456EA9F-6CEC-0F6A-ECCD-901BC74614D7}"/>
              </a:ext>
            </a:extLst>
          </p:cNvPr>
          <p:cNvSpPr txBox="1">
            <a:spLocks/>
          </p:cNvSpPr>
          <p:nvPr/>
        </p:nvSpPr>
        <p:spPr>
          <a:xfrm>
            <a:off x="3615075" y="4895825"/>
            <a:ext cx="5354569" cy="637659"/>
          </a:xfrm>
          <a:prstGeom prst="rect">
            <a:avLst/>
          </a:prstGeom>
        </p:spPr>
        <p:txBody>
          <a:bodyPr vert="horz" lIns="68321" tIns="34160" rIns="68321" bIns="34160" rtlCol="0" anchor="ctr"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印品黑体" panose="00000500000000000000" pitchFamily="2" charset="-122"/>
                <a:ea typeface="+mj-ea"/>
                <a:cs typeface="+mj-cs"/>
              </a:defRPr>
            </a:lvl1pPr>
          </a:lstStyle>
          <a:p>
            <a:pPr defTabSz="910782">
              <a:buClrTx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cm + 4 cm + 3 cm = 9 cm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4456EA9F-6CEC-0F6A-ECCD-901BC74614D7}"/>
              </a:ext>
            </a:extLst>
          </p:cNvPr>
          <p:cNvSpPr txBox="1">
            <a:spLocks/>
          </p:cNvSpPr>
          <p:nvPr/>
        </p:nvSpPr>
        <p:spPr>
          <a:xfrm>
            <a:off x="1980885" y="5640836"/>
            <a:ext cx="9250786" cy="637659"/>
          </a:xfrm>
          <a:prstGeom prst="rect">
            <a:avLst/>
          </a:prstGeom>
        </p:spPr>
        <p:txBody>
          <a:bodyPr vert="horz" lIns="68321" tIns="34160" rIns="68321" bIns="34160" rtlCol="0" anchor="ctr"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印品黑体" panose="00000500000000000000" pitchFamily="2" charset="-122"/>
                <a:ea typeface="+mj-ea"/>
                <a:cs typeface="+mj-cs"/>
              </a:defRPr>
            </a:lvl1pPr>
          </a:lstStyle>
          <a:p>
            <a:pPr defTabSz="910782">
              <a:buClrTx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Chu vi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cm</a:t>
            </a:r>
          </a:p>
        </p:txBody>
      </p:sp>
    </p:spTree>
    <p:extLst>
      <p:ext uri="{BB962C8B-B14F-4D97-AF65-F5344CB8AC3E}">
        <p14:creationId xmlns:p14="http://schemas.microsoft.com/office/powerpoint/2010/main" val="209727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1160</Words>
  <Application>Microsoft Office PowerPoint</Application>
  <PresentationFormat>Custom</PresentationFormat>
  <Paragraphs>142</Paragraphs>
  <Slides>25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Times New Roman</vt:lpstr>
      <vt:lpstr>Calibri</vt:lpstr>
      <vt:lpstr>HP001 5H Normal</vt:lpstr>
      <vt:lpstr>Varela Round</vt:lpstr>
      <vt:lpstr>HP001 4 hàng</vt:lpstr>
      <vt:lpstr>Arial</vt:lpstr>
      <vt:lpstr>SVN-Billo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Chuẩn bị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114</cp:revision>
  <dcterms:modified xsi:type="dcterms:W3CDTF">2024-01-29T15:48:48Z</dcterms:modified>
</cp:coreProperties>
</file>