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</p:sldMasterIdLst>
  <p:notesMasterIdLst>
    <p:notesMasterId r:id="rId18"/>
  </p:notesMasterIdLst>
  <p:sldIdLst>
    <p:sldId id="256" r:id="rId4"/>
    <p:sldId id="257" r:id="rId5"/>
    <p:sldId id="258" r:id="rId6"/>
    <p:sldId id="272" r:id="rId7"/>
    <p:sldId id="259" r:id="rId8"/>
    <p:sldId id="262" r:id="rId9"/>
    <p:sldId id="260" r:id="rId10"/>
    <p:sldId id="261" r:id="rId11"/>
    <p:sldId id="269" r:id="rId12"/>
    <p:sldId id="265" r:id="rId13"/>
    <p:sldId id="266" r:id="rId14"/>
    <p:sldId id="271" r:id="rId15"/>
    <p:sldId id="268" r:id="rId16"/>
    <p:sldId id="270" r:id="rId17"/>
  </p:sldIdLst>
  <p:sldSz cx="16276638" cy="9144000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FE4"/>
    <a:srgbClr val="0000CC"/>
    <a:srgbClr val="0000FF"/>
    <a:srgbClr val="F6D4F4"/>
    <a:srgbClr val="FF33CC"/>
    <a:srgbClr val="FF0000"/>
    <a:srgbClr val="3333FF"/>
    <a:srgbClr val="065A16"/>
    <a:srgbClr val="FF7C8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71" autoAdjust="0"/>
    <p:restoredTop sz="94660"/>
  </p:normalViewPr>
  <p:slideViewPr>
    <p:cSldViewPr>
      <p:cViewPr varScale="1">
        <p:scale>
          <a:sx n="55" d="100"/>
          <a:sy n="55" d="100"/>
        </p:scale>
        <p:origin x="888" y="90"/>
      </p:cViewPr>
      <p:guideLst>
        <p:guide orient="horz" pos="2880"/>
        <p:guide pos="512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51" y="2840573"/>
            <a:ext cx="13835142" cy="1960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8" y="5181600"/>
            <a:ext cx="11393647" cy="233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0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2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8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0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06E9206-D2D6-4057-92D4-39C87A03E66D}" type="datetime1">
              <a:rPr lang="en-US" altLang="zh-CN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1/31/2024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27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6187"/>
            <a:ext cx="14648974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33" y="2133604"/>
            <a:ext cx="14648974" cy="60346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052E9E1-D97D-4C90-BB96-FA1ED58B786F}" type="datetime1">
              <a:rPr lang="en-US" altLang="zh-CN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1/31/2024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965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5" y="5875870"/>
            <a:ext cx="13835142" cy="1816100"/>
          </a:xfrm>
          <a:prstGeom prst="rect">
            <a:avLst/>
          </a:prstGeom>
        </p:spPr>
        <p:txBody>
          <a:bodyPr anchor="t"/>
          <a:lstStyle>
            <a:lvl1pPr algn="l">
              <a:defRPr sz="71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5" y="3875620"/>
            <a:ext cx="13835142" cy="20002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1pPr>
            <a:lvl2pPr marL="81259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194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3pPr>
            <a:lvl4pPr marL="2437790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4pPr>
            <a:lvl5pPr marL="3250387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5pPr>
            <a:lvl6pPr marL="406298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6pPr>
            <a:lvl7pPr marL="4875581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7pPr>
            <a:lvl8pPr marL="5688178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8pPr>
            <a:lvl9pPr marL="6500775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14779EE-1E16-4CC5-A459-C716090F6017}" type="datetime1">
              <a:rPr lang="en-US" altLang="zh-CN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1/31/2024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6187"/>
            <a:ext cx="14648974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5" y="2133604"/>
            <a:ext cx="7188848" cy="6034617"/>
          </a:xfrm>
          <a:prstGeom prst="rect">
            <a:avLst/>
          </a:prstGeom>
        </p:spPr>
        <p:txBody>
          <a:bodyPr/>
          <a:lstStyle>
            <a:lvl1pPr>
              <a:defRPr sz="5065"/>
            </a:lvl1pPr>
            <a:lvl2pPr>
              <a:defRPr sz="4265"/>
            </a:lvl2pPr>
            <a:lvl3pPr>
              <a:defRPr sz="359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9" y="2133604"/>
            <a:ext cx="7188848" cy="6034617"/>
          </a:xfrm>
          <a:prstGeom prst="rect">
            <a:avLst/>
          </a:prstGeom>
        </p:spPr>
        <p:txBody>
          <a:bodyPr/>
          <a:lstStyle>
            <a:lvl1pPr>
              <a:defRPr sz="5065"/>
            </a:lvl1pPr>
            <a:lvl2pPr>
              <a:defRPr sz="4265"/>
            </a:lvl2pPr>
            <a:lvl3pPr>
              <a:defRPr sz="359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3311C9F-D64E-4824-A709-CF61DE4E0BDD}" type="datetime1">
              <a:rPr lang="en-US" altLang="zh-CN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1/31/2024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920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6187"/>
            <a:ext cx="14648974" cy="152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4" y="2046820"/>
            <a:ext cx="7191675" cy="85301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265" b="1"/>
            </a:lvl1pPr>
            <a:lvl2pPr marL="812597" indent="0">
              <a:buNone/>
              <a:defRPr sz="3599" b="1"/>
            </a:lvl2pPr>
            <a:lvl3pPr marL="1625194" indent="0">
              <a:buNone/>
              <a:defRPr sz="3200" b="1"/>
            </a:lvl3pPr>
            <a:lvl4pPr marL="2437790" indent="0">
              <a:buNone/>
              <a:defRPr sz="2933" b="1"/>
            </a:lvl4pPr>
            <a:lvl5pPr marL="3250387" indent="0">
              <a:buNone/>
              <a:defRPr sz="2933" b="1"/>
            </a:lvl5pPr>
            <a:lvl6pPr marL="4062984" indent="0">
              <a:buNone/>
              <a:defRPr sz="2933" b="1"/>
            </a:lvl6pPr>
            <a:lvl7pPr marL="4875581" indent="0">
              <a:buNone/>
              <a:defRPr sz="2933" b="1"/>
            </a:lvl7pPr>
            <a:lvl8pPr marL="5688178" indent="0">
              <a:buNone/>
              <a:defRPr sz="2933" b="1"/>
            </a:lvl8pPr>
            <a:lvl9pPr marL="6500775" indent="0">
              <a:buNone/>
              <a:defRPr sz="29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4" y="2899836"/>
            <a:ext cx="7191675" cy="5268384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599"/>
            </a:lvl2pPr>
            <a:lvl3pPr>
              <a:defRPr sz="320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5" y="2046820"/>
            <a:ext cx="7194500" cy="85301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265" b="1"/>
            </a:lvl1pPr>
            <a:lvl2pPr marL="812597" indent="0">
              <a:buNone/>
              <a:defRPr sz="3599" b="1"/>
            </a:lvl2pPr>
            <a:lvl3pPr marL="1625194" indent="0">
              <a:buNone/>
              <a:defRPr sz="3200" b="1"/>
            </a:lvl3pPr>
            <a:lvl4pPr marL="2437790" indent="0">
              <a:buNone/>
              <a:defRPr sz="2933" b="1"/>
            </a:lvl4pPr>
            <a:lvl5pPr marL="3250387" indent="0">
              <a:buNone/>
              <a:defRPr sz="2933" b="1"/>
            </a:lvl5pPr>
            <a:lvl6pPr marL="4062984" indent="0">
              <a:buNone/>
              <a:defRPr sz="2933" b="1"/>
            </a:lvl6pPr>
            <a:lvl7pPr marL="4875581" indent="0">
              <a:buNone/>
              <a:defRPr sz="2933" b="1"/>
            </a:lvl7pPr>
            <a:lvl8pPr marL="5688178" indent="0">
              <a:buNone/>
              <a:defRPr sz="2933" b="1"/>
            </a:lvl8pPr>
            <a:lvl9pPr marL="6500775" indent="0">
              <a:buNone/>
              <a:defRPr sz="29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5" y="2899836"/>
            <a:ext cx="7194500" cy="5268384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599"/>
            </a:lvl2pPr>
            <a:lvl3pPr>
              <a:defRPr sz="320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A4318BD-B3C6-4D4B-B871-C29490A2E55A}" type="datetime1">
              <a:rPr lang="en-US" altLang="zh-CN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1/31/2024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431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6187"/>
            <a:ext cx="14648974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14CAFC4-799C-4CDE-B92B-8C262F06CF3E}" type="datetime1">
              <a:rPr lang="en-US" altLang="zh-CN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1/31/2024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386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521441" y="1375011"/>
            <a:ext cx="13233758" cy="5718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7876731" y="8602532"/>
            <a:ext cx="523182" cy="2934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E729073-8FFE-4F18-B513-07581FC6638E}" type="datetime1">
              <a:rPr lang="en-US" altLang="zh-CN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1/31/2024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239379" y="8528304"/>
            <a:ext cx="3797882" cy="48683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z="2400" smtClean="0">
                <a:solidFill>
                  <a:prstClr val="black">
                    <a:tint val="75000"/>
                  </a:prstClr>
                </a:solidFill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17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30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6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16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6" y="364068"/>
            <a:ext cx="5354902" cy="1549401"/>
          </a:xfrm>
          <a:prstGeom prst="rect">
            <a:avLst/>
          </a:prstGeom>
        </p:spPr>
        <p:txBody>
          <a:bodyPr anchor="b"/>
          <a:lstStyle>
            <a:lvl1pPr algn="l">
              <a:defRPr sz="35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5" y="364073"/>
            <a:ext cx="9099093" cy="7804151"/>
          </a:xfrm>
          <a:prstGeom prst="rect">
            <a:avLst/>
          </a:prstGeom>
        </p:spPr>
        <p:txBody>
          <a:bodyPr/>
          <a:lstStyle>
            <a:lvl1pPr>
              <a:defRPr sz="5732"/>
            </a:lvl1pPr>
            <a:lvl2pPr>
              <a:defRPr sz="5065"/>
            </a:lvl2pPr>
            <a:lvl3pPr>
              <a:defRPr sz="4265"/>
            </a:lvl3pPr>
            <a:lvl4pPr>
              <a:defRPr sz="3599"/>
            </a:lvl4pPr>
            <a:lvl5pPr>
              <a:defRPr sz="3599"/>
            </a:lvl5pPr>
            <a:lvl6pPr>
              <a:defRPr sz="3599"/>
            </a:lvl6pPr>
            <a:lvl7pPr>
              <a:defRPr sz="3599"/>
            </a:lvl7pPr>
            <a:lvl8pPr>
              <a:defRPr sz="3599"/>
            </a:lvl8pPr>
            <a:lvl9pPr>
              <a:defRPr sz="3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6" y="1913474"/>
            <a:ext cx="5354902" cy="6254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33"/>
            </a:lvl1pPr>
            <a:lvl2pPr marL="812597" indent="0">
              <a:buNone/>
              <a:defRPr sz="2133"/>
            </a:lvl2pPr>
            <a:lvl3pPr marL="1625194" indent="0">
              <a:buNone/>
              <a:defRPr sz="1867"/>
            </a:lvl3pPr>
            <a:lvl4pPr marL="2437790" indent="0">
              <a:buNone/>
              <a:defRPr sz="1600"/>
            </a:lvl4pPr>
            <a:lvl5pPr marL="3250387" indent="0">
              <a:buNone/>
              <a:defRPr sz="1600"/>
            </a:lvl5pPr>
            <a:lvl6pPr marL="4062984" indent="0">
              <a:buNone/>
              <a:defRPr sz="1600"/>
            </a:lvl6pPr>
            <a:lvl7pPr marL="4875581" indent="0">
              <a:buNone/>
              <a:defRPr sz="1600"/>
            </a:lvl7pPr>
            <a:lvl8pPr marL="5688178" indent="0">
              <a:buNone/>
              <a:defRPr sz="1600"/>
            </a:lvl8pPr>
            <a:lvl9pPr marL="65007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3C7FCF6-76BD-4495-B08F-4C059D2BA31F}" type="datetime1">
              <a:rPr lang="en-US" altLang="zh-CN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1/31/2024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427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0803"/>
            <a:ext cx="9765983" cy="755652"/>
          </a:xfrm>
          <a:prstGeom prst="rect">
            <a:avLst/>
          </a:prstGeom>
        </p:spPr>
        <p:txBody>
          <a:bodyPr anchor="b"/>
          <a:lstStyle>
            <a:lvl1pPr algn="l">
              <a:defRPr sz="35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6"/>
            <a:ext cx="9765983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732"/>
            </a:lvl1pPr>
            <a:lvl2pPr marL="812597" indent="0">
              <a:buNone/>
              <a:defRPr sz="5065"/>
            </a:lvl2pPr>
            <a:lvl3pPr marL="1625194" indent="0">
              <a:buNone/>
              <a:defRPr sz="4265"/>
            </a:lvl3pPr>
            <a:lvl4pPr marL="2437790" indent="0">
              <a:buNone/>
              <a:defRPr sz="3599"/>
            </a:lvl4pPr>
            <a:lvl5pPr marL="3250387" indent="0">
              <a:buNone/>
              <a:defRPr sz="3599"/>
            </a:lvl5pPr>
            <a:lvl6pPr marL="4062984" indent="0">
              <a:buNone/>
              <a:defRPr sz="3599"/>
            </a:lvl6pPr>
            <a:lvl7pPr marL="4875581" indent="0">
              <a:buNone/>
              <a:defRPr sz="3599"/>
            </a:lvl7pPr>
            <a:lvl8pPr marL="5688178" indent="0">
              <a:buNone/>
              <a:defRPr sz="3599"/>
            </a:lvl8pPr>
            <a:lvl9pPr marL="6500775" indent="0">
              <a:buNone/>
              <a:defRPr sz="35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455"/>
            <a:ext cx="9765983" cy="10731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33"/>
            </a:lvl1pPr>
            <a:lvl2pPr marL="812597" indent="0">
              <a:buNone/>
              <a:defRPr sz="2133"/>
            </a:lvl2pPr>
            <a:lvl3pPr marL="1625194" indent="0">
              <a:buNone/>
              <a:defRPr sz="1867"/>
            </a:lvl3pPr>
            <a:lvl4pPr marL="2437790" indent="0">
              <a:buNone/>
              <a:defRPr sz="1600"/>
            </a:lvl4pPr>
            <a:lvl5pPr marL="3250387" indent="0">
              <a:buNone/>
              <a:defRPr sz="1600"/>
            </a:lvl5pPr>
            <a:lvl6pPr marL="4062984" indent="0">
              <a:buNone/>
              <a:defRPr sz="1600"/>
            </a:lvl6pPr>
            <a:lvl7pPr marL="4875581" indent="0">
              <a:buNone/>
              <a:defRPr sz="1600"/>
            </a:lvl7pPr>
            <a:lvl8pPr marL="5688178" indent="0">
              <a:buNone/>
              <a:defRPr sz="1600"/>
            </a:lvl8pPr>
            <a:lvl9pPr marL="65007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257577C-F53D-4BB9-9408-EB84DEB3CD80}" type="datetime1">
              <a:rPr lang="en-US" altLang="zh-CN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1/31/2024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88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6187"/>
            <a:ext cx="14648974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3" y="2133604"/>
            <a:ext cx="14648974" cy="60346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7D58058-BD14-4845-947D-4A9B79A00D09}" type="datetime1">
              <a:rPr lang="en-US" altLang="zh-CN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1/31/2024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971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4" y="366188"/>
            <a:ext cx="3662244" cy="780203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5" y="366188"/>
            <a:ext cx="10715453" cy="78020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8ECB469-C949-4E3F-B0CB-0C15DA7B7F92}" type="datetime1">
              <a:rPr lang="en-US" altLang="zh-CN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1/31/2024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790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35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51" y="2840573"/>
            <a:ext cx="13835142" cy="1960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8" y="5181600"/>
            <a:ext cx="11393647" cy="233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0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2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8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0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06E9206-D2D6-4057-92D4-39C87A03E66D}" type="datetime1">
              <a:rPr lang="en-US" altLang="zh-CN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1/31/2024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936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6187"/>
            <a:ext cx="14648974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33" y="2133604"/>
            <a:ext cx="14648974" cy="60346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052E9E1-D97D-4C90-BB96-FA1ED58B786F}" type="datetime1">
              <a:rPr lang="en-US" altLang="zh-CN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1/31/2024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974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5" y="5875870"/>
            <a:ext cx="13835142" cy="1816100"/>
          </a:xfrm>
          <a:prstGeom prst="rect">
            <a:avLst/>
          </a:prstGeom>
        </p:spPr>
        <p:txBody>
          <a:bodyPr anchor="t"/>
          <a:lstStyle>
            <a:lvl1pPr algn="l">
              <a:defRPr sz="71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5" y="3875620"/>
            <a:ext cx="13835142" cy="20002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1pPr>
            <a:lvl2pPr marL="81259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194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3pPr>
            <a:lvl4pPr marL="2437790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4pPr>
            <a:lvl5pPr marL="3250387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5pPr>
            <a:lvl6pPr marL="406298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6pPr>
            <a:lvl7pPr marL="4875581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7pPr>
            <a:lvl8pPr marL="5688178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8pPr>
            <a:lvl9pPr marL="6500775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14779EE-1E16-4CC5-A459-C716090F6017}" type="datetime1">
              <a:rPr lang="en-US" altLang="zh-CN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1/31/2024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5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6187"/>
            <a:ext cx="14648974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5" y="2133604"/>
            <a:ext cx="7188848" cy="6034617"/>
          </a:xfrm>
          <a:prstGeom prst="rect">
            <a:avLst/>
          </a:prstGeom>
        </p:spPr>
        <p:txBody>
          <a:bodyPr/>
          <a:lstStyle>
            <a:lvl1pPr>
              <a:defRPr sz="5065"/>
            </a:lvl1pPr>
            <a:lvl2pPr>
              <a:defRPr sz="4265"/>
            </a:lvl2pPr>
            <a:lvl3pPr>
              <a:defRPr sz="359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9" y="2133604"/>
            <a:ext cx="7188848" cy="6034617"/>
          </a:xfrm>
          <a:prstGeom prst="rect">
            <a:avLst/>
          </a:prstGeom>
        </p:spPr>
        <p:txBody>
          <a:bodyPr/>
          <a:lstStyle>
            <a:lvl1pPr>
              <a:defRPr sz="5065"/>
            </a:lvl1pPr>
            <a:lvl2pPr>
              <a:defRPr sz="4265"/>
            </a:lvl2pPr>
            <a:lvl3pPr>
              <a:defRPr sz="359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3311C9F-D64E-4824-A709-CF61DE4E0BDD}" type="datetime1">
              <a:rPr lang="en-US" altLang="zh-CN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1/31/2024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11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6187"/>
            <a:ext cx="14648974" cy="152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4" y="2046820"/>
            <a:ext cx="7191675" cy="85301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265" b="1"/>
            </a:lvl1pPr>
            <a:lvl2pPr marL="812597" indent="0">
              <a:buNone/>
              <a:defRPr sz="3599" b="1"/>
            </a:lvl2pPr>
            <a:lvl3pPr marL="1625194" indent="0">
              <a:buNone/>
              <a:defRPr sz="3200" b="1"/>
            </a:lvl3pPr>
            <a:lvl4pPr marL="2437790" indent="0">
              <a:buNone/>
              <a:defRPr sz="2933" b="1"/>
            </a:lvl4pPr>
            <a:lvl5pPr marL="3250387" indent="0">
              <a:buNone/>
              <a:defRPr sz="2933" b="1"/>
            </a:lvl5pPr>
            <a:lvl6pPr marL="4062984" indent="0">
              <a:buNone/>
              <a:defRPr sz="2933" b="1"/>
            </a:lvl6pPr>
            <a:lvl7pPr marL="4875581" indent="0">
              <a:buNone/>
              <a:defRPr sz="2933" b="1"/>
            </a:lvl7pPr>
            <a:lvl8pPr marL="5688178" indent="0">
              <a:buNone/>
              <a:defRPr sz="2933" b="1"/>
            </a:lvl8pPr>
            <a:lvl9pPr marL="6500775" indent="0">
              <a:buNone/>
              <a:defRPr sz="29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4" y="2899836"/>
            <a:ext cx="7191675" cy="5268384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599"/>
            </a:lvl2pPr>
            <a:lvl3pPr>
              <a:defRPr sz="320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5" y="2046820"/>
            <a:ext cx="7194500" cy="85301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265" b="1"/>
            </a:lvl1pPr>
            <a:lvl2pPr marL="812597" indent="0">
              <a:buNone/>
              <a:defRPr sz="3599" b="1"/>
            </a:lvl2pPr>
            <a:lvl3pPr marL="1625194" indent="0">
              <a:buNone/>
              <a:defRPr sz="3200" b="1"/>
            </a:lvl3pPr>
            <a:lvl4pPr marL="2437790" indent="0">
              <a:buNone/>
              <a:defRPr sz="2933" b="1"/>
            </a:lvl4pPr>
            <a:lvl5pPr marL="3250387" indent="0">
              <a:buNone/>
              <a:defRPr sz="2933" b="1"/>
            </a:lvl5pPr>
            <a:lvl6pPr marL="4062984" indent="0">
              <a:buNone/>
              <a:defRPr sz="2933" b="1"/>
            </a:lvl6pPr>
            <a:lvl7pPr marL="4875581" indent="0">
              <a:buNone/>
              <a:defRPr sz="2933" b="1"/>
            </a:lvl7pPr>
            <a:lvl8pPr marL="5688178" indent="0">
              <a:buNone/>
              <a:defRPr sz="2933" b="1"/>
            </a:lvl8pPr>
            <a:lvl9pPr marL="6500775" indent="0">
              <a:buNone/>
              <a:defRPr sz="29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5" y="2899836"/>
            <a:ext cx="7194500" cy="5268384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599"/>
            </a:lvl2pPr>
            <a:lvl3pPr>
              <a:defRPr sz="320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A4318BD-B3C6-4D4B-B871-C29490A2E55A}" type="datetime1">
              <a:rPr lang="en-US" altLang="zh-CN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1/31/2024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520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6187"/>
            <a:ext cx="14648974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14CAFC4-799C-4CDE-B92B-8C262F06CF3E}" type="datetime1">
              <a:rPr lang="en-US" altLang="zh-CN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1/31/2024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485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521441" y="1375011"/>
            <a:ext cx="13233758" cy="5718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7876731" y="8602532"/>
            <a:ext cx="523182" cy="2934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E729073-8FFE-4F18-B513-07581FC6638E}" type="datetime1">
              <a:rPr lang="en-US" altLang="zh-CN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1/31/2024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239379" y="8528304"/>
            <a:ext cx="3797882" cy="48683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z="2400" smtClean="0">
                <a:solidFill>
                  <a:prstClr val="black">
                    <a:tint val="75000"/>
                  </a:prstClr>
                </a:solidFill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91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13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48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7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46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6" y="364068"/>
            <a:ext cx="5354902" cy="1549401"/>
          </a:xfrm>
          <a:prstGeom prst="rect">
            <a:avLst/>
          </a:prstGeom>
        </p:spPr>
        <p:txBody>
          <a:bodyPr anchor="b"/>
          <a:lstStyle>
            <a:lvl1pPr algn="l">
              <a:defRPr sz="35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5" y="364073"/>
            <a:ext cx="9099093" cy="7804151"/>
          </a:xfrm>
          <a:prstGeom prst="rect">
            <a:avLst/>
          </a:prstGeom>
        </p:spPr>
        <p:txBody>
          <a:bodyPr/>
          <a:lstStyle>
            <a:lvl1pPr>
              <a:defRPr sz="5732"/>
            </a:lvl1pPr>
            <a:lvl2pPr>
              <a:defRPr sz="5065"/>
            </a:lvl2pPr>
            <a:lvl3pPr>
              <a:defRPr sz="4265"/>
            </a:lvl3pPr>
            <a:lvl4pPr>
              <a:defRPr sz="3599"/>
            </a:lvl4pPr>
            <a:lvl5pPr>
              <a:defRPr sz="3599"/>
            </a:lvl5pPr>
            <a:lvl6pPr>
              <a:defRPr sz="3599"/>
            </a:lvl6pPr>
            <a:lvl7pPr>
              <a:defRPr sz="3599"/>
            </a:lvl7pPr>
            <a:lvl8pPr>
              <a:defRPr sz="3599"/>
            </a:lvl8pPr>
            <a:lvl9pPr>
              <a:defRPr sz="3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6" y="1913474"/>
            <a:ext cx="5354902" cy="6254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33"/>
            </a:lvl1pPr>
            <a:lvl2pPr marL="812597" indent="0">
              <a:buNone/>
              <a:defRPr sz="2133"/>
            </a:lvl2pPr>
            <a:lvl3pPr marL="1625194" indent="0">
              <a:buNone/>
              <a:defRPr sz="1867"/>
            </a:lvl3pPr>
            <a:lvl4pPr marL="2437790" indent="0">
              <a:buNone/>
              <a:defRPr sz="1600"/>
            </a:lvl4pPr>
            <a:lvl5pPr marL="3250387" indent="0">
              <a:buNone/>
              <a:defRPr sz="1600"/>
            </a:lvl5pPr>
            <a:lvl6pPr marL="4062984" indent="0">
              <a:buNone/>
              <a:defRPr sz="1600"/>
            </a:lvl6pPr>
            <a:lvl7pPr marL="4875581" indent="0">
              <a:buNone/>
              <a:defRPr sz="1600"/>
            </a:lvl7pPr>
            <a:lvl8pPr marL="5688178" indent="0">
              <a:buNone/>
              <a:defRPr sz="1600"/>
            </a:lvl8pPr>
            <a:lvl9pPr marL="65007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3C7FCF6-76BD-4495-B08F-4C059D2BA31F}" type="datetime1">
              <a:rPr lang="en-US" altLang="zh-CN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1/31/2024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450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0803"/>
            <a:ext cx="9765983" cy="755652"/>
          </a:xfrm>
          <a:prstGeom prst="rect">
            <a:avLst/>
          </a:prstGeom>
        </p:spPr>
        <p:txBody>
          <a:bodyPr anchor="b"/>
          <a:lstStyle>
            <a:lvl1pPr algn="l">
              <a:defRPr sz="35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6"/>
            <a:ext cx="9765983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732"/>
            </a:lvl1pPr>
            <a:lvl2pPr marL="812597" indent="0">
              <a:buNone/>
              <a:defRPr sz="5065"/>
            </a:lvl2pPr>
            <a:lvl3pPr marL="1625194" indent="0">
              <a:buNone/>
              <a:defRPr sz="4265"/>
            </a:lvl3pPr>
            <a:lvl4pPr marL="2437790" indent="0">
              <a:buNone/>
              <a:defRPr sz="3599"/>
            </a:lvl4pPr>
            <a:lvl5pPr marL="3250387" indent="0">
              <a:buNone/>
              <a:defRPr sz="3599"/>
            </a:lvl5pPr>
            <a:lvl6pPr marL="4062984" indent="0">
              <a:buNone/>
              <a:defRPr sz="3599"/>
            </a:lvl6pPr>
            <a:lvl7pPr marL="4875581" indent="0">
              <a:buNone/>
              <a:defRPr sz="3599"/>
            </a:lvl7pPr>
            <a:lvl8pPr marL="5688178" indent="0">
              <a:buNone/>
              <a:defRPr sz="3599"/>
            </a:lvl8pPr>
            <a:lvl9pPr marL="6500775" indent="0">
              <a:buNone/>
              <a:defRPr sz="35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455"/>
            <a:ext cx="9765983" cy="10731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33"/>
            </a:lvl1pPr>
            <a:lvl2pPr marL="812597" indent="0">
              <a:buNone/>
              <a:defRPr sz="2133"/>
            </a:lvl2pPr>
            <a:lvl3pPr marL="1625194" indent="0">
              <a:buNone/>
              <a:defRPr sz="1867"/>
            </a:lvl3pPr>
            <a:lvl4pPr marL="2437790" indent="0">
              <a:buNone/>
              <a:defRPr sz="1600"/>
            </a:lvl4pPr>
            <a:lvl5pPr marL="3250387" indent="0">
              <a:buNone/>
              <a:defRPr sz="1600"/>
            </a:lvl5pPr>
            <a:lvl6pPr marL="4062984" indent="0">
              <a:buNone/>
              <a:defRPr sz="1600"/>
            </a:lvl6pPr>
            <a:lvl7pPr marL="4875581" indent="0">
              <a:buNone/>
              <a:defRPr sz="1600"/>
            </a:lvl7pPr>
            <a:lvl8pPr marL="5688178" indent="0">
              <a:buNone/>
              <a:defRPr sz="1600"/>
            </a:lvl8pPr>
            <a:lvl9pPr marL="65007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257577C-F53D-4BB9-9408-EB84DEB3CD80}" type="datetime1">
              <a:rPr lang="en-US" altLang="zh-CN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1/31/2024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4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6187"/>
            <a:ext cx="14648974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3" y="2133604"/>
            <a:ext cx="14648974" cy="60346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7D58058-BD14-4845-947D-4A9B79A00D09}" type="datetime1">
              <a:rPr lang="en-US" altLang="zh-CN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1/31/2024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297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4" y="366188"/>
            <a:ext cx="3662244" cy="780203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5" y="366188"/>
            <a:ext cx="10715453" cy="78020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8ECB469-C949-4E3F-B0CB-0C15DA7B7F92}" type="datetime1">
              <a:rPr lang="en-US" altLang="zh-CN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1/31/2024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01EE9E8-4134-49B0-9AA7-3089E6521627}" type="slidenum">
              <a:rPr lang="en-US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232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22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60E772-50B0-439F-8511-725DA259F35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880" y="557260"/>
            <a:ext cx="1538639" cy="153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1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625194" rtl="0" eaLnBrk="1" latinLnBrk="0" hangingPunct="1">
        <a:spcBef>
          <a:spcPct val="0"/>
        </a:spcBef>
        <a:buNone/>
        <a:defRPr sz="7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449" indent="-609449" algn="l" defTabSz="1625194" rtl="0" eaLnBrk="1" latinLnBrk="0" hangingPunct="1">
        <a:spcBef>
          <a:spcPct val="20000"/>
        </a:spcBef>
        <a:buFont typeface="Arial" pitchFamily="34" charset="0"/>
        <a:buChar char="•"/>
        <a:defRPr sz="5732" kern="1200">
          <a:solidFill>
            <a:schemeClr val="tx1"/>
          </a:solidFill>
          <a:latin typeface="+mn-lt"/>
          <a:ea typeface="+mn-ea"/>
          <a:cs typeface="+mn-cs"/>
        </a:defRPr>
      </a:lvl1pPr>
      <a:lvl2pPr marL="1320470" indent="-507873" algn="l" defTabSz="1625194" rtl="0" eaLnBrk="1" latinLnBrk="0" hangingPunct="1">
        <a:spcBef>
          <a:spcPct val="20000"/>
        </a:spcBef>
        <a:buFont typeface="Arial" pitchFamily="34" charset="0"/>
        <a:buChar char="–"/>
        <a:defRPr sz="5065" kern="1200">
          <a:solidFill>
            <a:schemeClr val="tx1"/>
          </a:solidFill>
          <a:latin typeface="+mn-lt"/>
          <a:ea typeface="+mn-ea"/>
          <a:cs typeface="+mn-cs"/>
        </a:defRPr>
      </a:lvl2pPr>
      <a:lvl3pPr marL="2031492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3pPr>
      <a:lvl4pPr marL="2844089" indent="-406298" algn="l" defTabSz="1625194" rtl="0" eaLnBrk="1" latinLnBrk="0" hangingPunct="1">
        <a:spcBef>
          <a:spcPct val="20000"/>
        </a:spcBef>
        <a:buFont typeface="Arial" pitchFamily="34" charset="0"/>
        <a:buChar char="–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5" indent="-406298" algn="l" defTabSz="1625194" rtl="0" eaLnBrk="1" latinLnBrk="0" hangingPunct="1">
        <a:spcBef>
          <a:spcPct val="20000"/>
        </a:spcBef>
        <a:buFont typeface="Arial" pitchFamily="34" charset="0"/>
        <a:buChar char="»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469282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281880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094477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6907073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597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194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7790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387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2984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5581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8178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0775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60E772-50B0-439F-8511-725DA259F35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880" y="557260"/>
            <a:ext cx="1538639" cy="153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2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625194" rtl="0" eaLnBrk="1" latinLnBrk="0" hangingPunct="1">
        <a:spcBef>
          <a:spcPct val="0"/>
        </a:spcBef>
        <a:buNone/>
        <a:defRPr sz="7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449" indent="-609449" algn="l" defTabSz="1625194" rtl="0" eaLnBrk="1" latinLnBrk="0" hangingPunct="1">
        <a:spcBef>
          <a:spcPct val="20000"/>
        </a:spcBef>
        <a:buFont typeface="Arial" pitchFamily="34" charset="0"/>
        <a:buChar char="•"/>
        <a:defRPr sz="5732" kern="1200">
          <a:solidFill>
            <a:schemeClr val="tx1"/>
          </a:solidFill>
          <a:latin typeface="+mn-lt"/>
          <a:ea typeface="+mn-ea"/>
          <a:cs typeface="+mn-cs"/>
        </a:defRPr>
      </a:lvl1pPr>
      <a:lvl2pPr marL="1320470" indent="-507873" algn="l" defTabSz="1625194" rtl="0" eaLnBrk="1" latinLnBrk="0" hangingPunct="1">
        <a:spcBef>
          <a:spcPct val="20000"/>
        </a:spcBef>
        <a:buFont typeface="Arial" pitchFamily="34" charset="0"/>
        <a:buChar char="–"/>
        <a:defRPr sz="5065" kern="1200">
          <a:solidFill>
            <a:schemeClr val="tx1"/>
          </a:solidFill>
          <a:latin typeface="+mn-lt"/>
          <a:ea typeface="+mn-ea"/>
          <a:cs typeface="+mn-cs"/>
        </a:defRPr>
      </a:lvl2pPr>
      <a:lvl3pPr marL="2031492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3pPr>
      <a:lvl4pPr marL="2844089" indent="-406298" algn="l" defTabSz="1625194" rtl="0" eaLnBrk="1" latinLnBrk="0" hangingPunct="1">
        <a:spcBef>
          <a:spcPct val="20000"/>
        </a:spcBef>
        <a:buFont typeface="Arial" pitchFamily="34" charset="0"/>
        <a:buChar char="–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5" indent="-406298" algn="l" defTabSz="1625194" rtl="0" eaLnBrk="1" latinLnBrk="0" hangingPunct="1">
        <a:spcBef>
          <a:spcPct val="20000"/>
        </a:spcBef>
        <a:buFont typeface="Arial" pitchFamily="34" charset="0"/>
        <a:buChar char="»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469282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281880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094477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6907073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597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194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7790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387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2984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5581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8178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0775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6051679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HỨA TẠO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6383337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476892" y="4255361"/>
            <a:ext cx="11506200" cy="2053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50: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hình tam giác, tứ giác, hình vuông,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4175919" y="7355331"/>
            <a:ext cx="7653791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 b="1" i="1" dirty="0" err="1">
                <a:solidFill>
                  <a:srgbClr val="0000FF"/>
                </a:solidFill>
                <a:latin typeface="Times New Roman" pitchFamily="18" charset="0"/>
              </a:rPr>
              <a:t>Giáo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altLang="en-US" sz="4400" b="1" i="1" dirty="0" smtClean="0">
                <a:solidFill>
                  <a:srgbClr val="0000FF"/>
                </a:solidFill>
                <a:latin typeface="Times New Roman" pitchFamily="18" charset="0"/>
              </a:rPr>
              <a:t>: Phan </a:t>
            </a:r>
            <a:r>
              <a:rPr lang="en-US" altLang="en-US" sz="4400" b="1" i="1" dirty="0" err="1" smtClean="0">
                <a:solidFill>
                  <a:srgbClr val="0000FF"/>
                </a:solidFill>
                <a:latin typeface="Times New Roman" pitchFamily="18" charset="0"/>
              </a:rPr>
              <a:t>Thị</a:t>
            </a:r>
            <a:r>
              <a:rPr lang="en-US" altLang="en-US" sz="4400" b="1" i="1" dirty="0" smtClean="0">
                <a:solidFill>
                  <a:srgbClr val="0000FF"/>
                </a:solidFill>
                <a:latin typeface="Times New Roman" pitchFamily="18" charset="0"/>
              </a:rPr>
              <a:t> Kim </a:t>
            </a:r>
            <a:r>
              <a:rPr lang="en-US" altLang="en-US" sz="4400" b="1" i="1" dirty="0" err="1" smtClean="0">
                <a:solidFill>
                  <a:srgbClr val="0000FF"/>
                </a:solidFill>
                <a:latin typeface="Times New Roman" pitchFamily="18" charset="0"/>
              </a:rPr>
              <a:t>Cúc</a:t>
            </a:r>
            <a:endParaRPr lang="en-US" altLang="en-US" sz="4400" b="1" i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altLang="en-US" sz="4400" b="1" i="1" dirty="0" err="1">
                <a:solidFill>
                  <a:srgbClr val="0000FF"/>
                </a:solidFill>
                <a:latin typeface="Times New Roman" pitchFamily="18" charset="0"/>
              </a:rPr>
              <a:t>Lớp</a:t>
            </a:r>
            <a:r>
              <a:rPr lang="en-US" altLang="en-US" sz="4400" b="1" i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altLang="en-US" sz="4400" b="1" i="1" dirty="0" smtClean="0">
                <a:solidFill>
                  <a:srgbClr val="0000FF"/>
                </a:solidFill>
                <a:latin typeface="Times New Roman" pitchFamily="18" charset="0"/>
              </a:rPr>
              <a:t>3C</a:t>
            </a:r>
            <a:endParaRPr lang="en-US" altLang="en-US" sz="44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6904038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86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89" y="580255"/>
            <a:ext cx="12976063" cy="8563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E80170-08CC-4346-812C-3E8B7818D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430" y="3208151"/>
            <a:ext cx="7941744" cy="25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2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31B52DD-AFDA-4F66-806B-E58B1F7050AD}"/>
              </a:ext>
            </a:extLst>
          </p:cNvPr>
          <p:cNvGrpSpPr/>
          <p:nvPr/>
        </p:nvGrpSpPr>
        <p:grpSpPr>
          <a:xfrm>
            <a:off x="442119" y="1295400"/>
            <a:ext cx="4876799" cy="2261175"/>
            <a:chOff x="147553" y="1557272"/>
            <a:chExt cx="7046218" cy="4094687"/>
          </a:xfrm>
        </p:grpSpPr>
        <p:pic>
          <p:nvPicPr>
            <p:cNvPr id="23" name="Picture 2" descr="Trường học Toán Pitago – Hướng dẫn Giải toán – Hỏi toán - Học toán lớp  3,4,5,6,7,8,9 - Học toán trên mạng - Học toán online">
              <a:extLst>
                <a:ext uri="{FF2B5EF4-FFF2-40B4-BE49-F238E27FC236}">
                  <a16:creationId xmlns:a16="http://schemas.microsoft.com/office/drawing/2014/main" id="{C35431F3-46C0-4608-9A6E-76F945E66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952" y="1955109"/>
              <a:ext cx="5250552" cy="3302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51AC28-62C9-4D95-B9ED-5E38BEC7A61B}"/>
                </a:ext>
              </a:extLst>
            </p:cNvPr>
            <p:cNvSpPr txBox="1"/>
            <p:nvPr/>
          </p:nvSpPr>
          <p:spPr>
            <a:xfrm>
              <a:off x="2902225" y="1557272"/>
              <a:ext cx="1979505" cy="105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D219D1-6C85-4859-B186-258143DA288A}"/>
                </a:ext>
              </a:extLst>
            </p:cNvPr>
            <p:cNvSpPr txBox="1"/>
            <p:nvPr/>
          </p:nvSpPr>
          <p:spPr>
            <a:xfrm>
              <a:off x="5595728" y="3299791"/>
              <a:ext cx="1598043" cy="105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 cm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C4AD7EB-916A-44D8-A955-EA9F3F04ED48}"/>
                </a:ext>
              </a:extLst>
            </p:cNvPr>
            <p:cNvSpPr txBox="1"/>
            <p:nvPr/>
          </p:nvSpPr>
          <p:spPr>
            <a:xfrm>
              <a:off x="2922103" y="4593009"/>
              <a:ext cx="2400017" cy="105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 cm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EB877C3-6A19-4D90-A5A3-669E2981DFA6}"/>
                </a:ext>
              </a:extLst>
            </p:cNvPr>
            <p:cNvSpPr txBox="1"/>
            <p:nvPr/>
          </p:nvSpPr>
          <p:spPr>
            <a:xfrm>
              <a:off x="147553" y="3190460"/>
              <a:ext cx="1709731" cy="105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 </a:t>
              </a:r>
              <a:r>
                <a: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6309519" y="1585250"/>
            <a:ext cx="6248400" cy="1569660"/>
          </a:xfrm>
          <a:prstGeom prst="rect">
            <a:avLst/>
          </a:prstGeom>
          <a:solidFill>
            <a:srgbClr val="F6D4F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ABCD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lain" startAt="5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+ 3 + 5 + 3 = 16 (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cm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</a:t>
            </a:r>
            <a:r>
              <a:rPr lang="en-US" sz="320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(5 + 3) x 2 = 16 </a:t>
            </a:r>
            <a:r>
              <a:rPr lang="en-US" sz="3200" smtClean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sz="3200">
              <a:solidFill>
                <a:srgbClr val="0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81">
            <a:extLst>
              <a:ext uri="{FF2B5EF4-FFF2-40B4-BE49-F238E27FC236}">
                <a16:creationId xmlns:a16="http://schemas.microsoft.com/office/drawing/2014/main" id="{32A7A315-71C2-4E70-A9FB-C952A2065A01}"/>
              </a:ext>
            </a:extLst>
          </p:cNvPr>
          <p:cNvSpPr/>
          <p:nvPr/>
        </p:nvSpPr>
        <p:spPr>
          <a:xfrm>
            <a:off x="4667168" y="3410079"/>
            <a:ext cx="10586808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 dài cộng với chiều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7387379" y="6007387"/>
            <a:ext cx="5396948" cy="1569660"/>
          </a:xfrm>
          <a:prstGeom prst="rect">
            <a:avLst/>
          </a:prstGeom>
          <a:solidFill>
            <a:srgbClr val="F6D4F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5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+ 5  + 5 + 5 = 20 (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Hoặc </a:t>
            </a:r>
            <a:r>
              <a:rPr lang="en-US" sz="32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5 x 4 = 20 </a:t>
            </a:r>
            <a:r>
              <a:rPr lang="en-US" sz="3200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sz="320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81">
            <a:extLst>
              <a:ext uri="{FF2B5EF4-FFF2-40B4-BE49-F238E27FC236}">
                <a16:creationId xmlns:a16="http://schemas.microsoft.com/office/drawing/2014/main" id="{32A7A315-71C2-4E70-A9FB-C952A2065A01}"/>
              </a:ext>
            </a:extLst>
          </p:cNvPr>
          <p:cNvSpPr/>
          <p:nvPr/>
        </p:nvSpPr>
        <p:spPr>
          <a:xfrm>
            <a:off x="2361680" y="7995410"/>
            <a:ext cx="11320548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ho hình vuông (MNPQ ), khẳng định nào sau đây đúng?">
            <a:extLst>
              <a:ext uri="{FF2B5EF4-FFF2-40B4-BE49-F238E27FC236}">
                <a16:creationId xmlns:a16="http://schemas.microsoft.com/office/drawing/2014/main" id="{B1CEADA0-D2F1-401A-A4A8-E43D1407F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799" y="4787555"/>
            <a:ext cx="477460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C95FD9-2559-4490-8BCD-40AADE9C7B8B}"/>
              </a:ext>
            </a:extLst>
          </p:cNvPr>
          <p:cNvSpPr txBox="1"/>
          <p:nvPr/>
        </p:nvSpPr>
        <p:spPr>
          <a:xfrm>
            <a:off x="2869777" y="4572000"/>
            <a:ext cx="1687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FD8CD3-29D3-4775-9BF7-67BB607FDCAC}"/>
              </a:ext>
            </a:extLst>
          </p:cNvPr>
          <p:cNvSpPr txBox="1"/>
          <p:nvPr/>
        </p:nvSpPr>
        <p:spPr>
          <a:xfrm>
            <a:off x="2664366" y="7361998"/>
            <a:ext cx="1687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57580F-7029-46FC-AEF5-7015D1937F5D}"/>
              </a:ext>
            </a:extLst>
          </p:cNvPr>
          <p:cNvSpPr txBox="1"/>
          <p:nvPr/>
        </p:nvSpPr>
        <p:spPr>
          <a:xfrm>
            <a:off x="746919" y="5971583"/>
            <a:ext cx="1687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601B30-70EB-4E8F-ADD6-1D717E4372B5}"/>
              </a:ext>
            </a:extLst>
          </p:cNvPr>
          <p:cNvSpPr txBox="1"/>
          <p:nvPr/>
        </p:nvSpPr>
        <p:spPr>
          <a:xfrm>
            <a:off x="5090478" y="6206490"/>
            <a:ext cx="1687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val="20525181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9919" y="1752600"/>
            <a:ext cx="13411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endParaRPr lang="en-US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li. 2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endParaRPr lang="en-US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98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478022" y="220083"/>
            <a:ext cx="15459204" cy="870171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9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899319" y="535215"/>
            <a:ext cx="1990702" cy="1052767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defTabSz="12189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5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146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D981-43A4-4D7B-A606-18A48DF0A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026" y="323718"/>
            <a:ext cx="9982200" cy="61085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14D727-13D2-4ABA-AE82-7EC7A0D61E0B}"/>
              </a:ext>
            </a:extLst>
          </p:cNvPr>
          <p:cNvSpPr txBox="1"/>
          <p:nvPr/>
        </p:nvSpPr>
        <p:spPr>
          <a:xfrm>
            <a:off x="498110" y="2921867"/>
            <a:ext cx="6553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 em biết, Nam cần dùng bao nhiêu que tính để xếp thành một hình vuông có cạnh gồm 3 que tính như hình vẽ bên?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847F0F-E5AB-463E-836B-A352908A4A4D}"/>
              </a:ext>
            </a:extLst>
          </p:cNvPr>
          <p:cNvSpPr txBox="1"/>
          <p:nvPr/>
        </p:nvSpPr>
        <p:spPr>
          <a:xfrm>
            <a:off x="1352395" y="6535863"/>
            <a:ext cx="138422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que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que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x 4 = 12 (que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67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31B52DD-AFDA-4F66-806B-E58B1F7050AD}"/>
              </a:ext>
            </a:extLst>
          </p:cNvPr>
          <p:cNvGrpSpPr/>
          <p:nvPr/>
        </p:nvGrpSpPr>
        <p:grpSpPr>
          <a:xfrm>
            <a:off x="442119" y="1295400"/>
            <a:ext cx="4876799" cy="2261175"/>
            <a:chOff x="147553" y="1557272"/>
            <a:chExt cx="7046218" cy="4094687"/>
          </a:xfrm>
        </p:grpSpPr>
        <p:pic>
          <p:nvPicPr>
            <p:cNvPr id="23" name="Picture 2" descr="Trường học Toán Pitago – Hướng dẫn Giải toán – Hỏi toán - Học toán lớp  3,4,5,6,7,8,9 - Học toán trên mạng - Học toán online">
              <a:extLst>
                <a:ext uri="{FF2B5EF4-FFF2-40B4-BE49-F238E27FC236}">
                  <a16:creationId xmlns:a16="http://schemas.microsoft.com/office/drawing/2014/main" id="{C35431F3-46C0-4608-9A6E-76F945E66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952" y="1955109"/>
              <a:ext cx="5250552" cy="3302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51AC28-62C9-4D95-B9ED-5E38BEC7A61B}"/>
                </a:ext>
              </a:extLst>
            </p:cNvPr>
            <p:cNvSpPr txBox="1"/>
            <p:nvPr/>
          </p:nvSpPr>
          <p:spPr>
            <a:xfrm>
              <a:off x="2902225" y="1557272"/>
              <a:ext cx="1979505" cy="105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D219D1-6C85-4859-B186-258143DA288A}"/>
                </a:ext>
              </a:extLst>
            </p:cNvPr>
            <p:cNvSpPr txBox="1"/>
            <p:nvPr/>
          </p:nvSpPr>
          <p:spPr>
            <a:xfrm>
              <a:off x="5595728" y="3299791"/>
              <a:ext cx="1598043" cy="105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 cm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C4AD7EB-916A-44D8-A955-EA9F3F04ED48}"/>
                </a:ext>
              </a:extLst>
            </p:cNvPr>
            <p:cNvSpPr txBox="1"/>
            <p:nvPr/>
          </p:nvSpPr>
          <p:spPr>
            <a:xfrm>
              <a:off x="2922103" y="4593009"/>
              <a:ext cx="2400017" cy="105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 cm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EB877C3-6A19-4D90-A5A3-669E2981DFA6}"/>
                </a:ext>
              </a:extLst>
            </p:cNvPr>
            <p:cNvSpPr txBox="1"/>
            <p:nvPr/>
          </p:nvSpPr>
          <p:spPr>
            <a:xfrm>
              <a:off x="147553" y="3190460"/>
              <a:ext cx="1709731" cy="105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 </a:t>
              </a:r>
              <a:r>
                <a: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6309519" y="1585250"/>
            <a:ext cx="6248400" cy="1569660"/>
          </a:xfrm>
          <a:prstGeom prst="rect">
            <a:avLst/>
          </a:prstGeom>
          <a:solidFill>
            <a:srgbClr val="F6D4F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ABCD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lain" startAt="5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+ 3 + 5 + 3 = 16 (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cm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</a:t>
            </a:r>
            <a:r>
              <a:rPr lang="en-US" sz="320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(5 + 3) x 2 = 16 </a:t>
            </a:r>
            <a:r>
              <a:rPr lang="en-US" sz="3200" smtClean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sz="3200">
              <a:solidFill>
                <a:srgbClr val="0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81">
            <a:extLst>
              <a:ext uri="{FF2B5EF4-FFF2-40B4-BE49-F238E27FC236}">
                <a16:creationId xmlns:a16="http://schemas.microsoft.com/office/drawing/2014/main" id="{32A7A315-71C2-4E70-A9FB-C952A2065A01}"/>
              </a:ext>
            </a:extLst>
          </p:cNvPr>
          <p:cNvSpPr/>
          <p:nvPr/>
        </p:nvSpPr>
        <p:spPr>
          <a:xfrm>
            <a:off x="4667168" y="3410079"/>
            <a:ext cx="10586808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 dài cộng với chiều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7387379" y="6007387"/>
            <a:ext cx="5396948" cy="1569660"/>
          </a:xfrm>
          <a:prstGeom prst="rect">
            <a:avLst/>
          </a:prstGeom>
          <a:solidFill>
            <a:srgbClr val="F6D4F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5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+ 5  + 5 + 5 = 20 (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Hoặc </a:t>
            </a:r>
            <a:r>
              <a:rPr lang="en-US" sz="32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5 x 4 = 20 </a:t>
            </a:r>
            <a:r>
              <a:rPr lang="en-US" sz="3200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sz="320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81">
            <a:extLst>
              <a:ext uri="{FF2B5EF4-FFF2-40B4-BE49-F238E27FC236}">
                <a16:creationId xmlns:a16="http://schemas.microsoft.com/office/drawing/2014/main" id="{32A7A315-71C2-4E70-A9FB-C952A2065A01}"/>
              </a:ext>
            </a:extLst>
          </p:cNvPr>
          <p:cNvSpPr/>
          <p:nvPr/>
        </p:nvSpPr>
        <p:spPr>
          <a:xfrm>
            <a:off x="2361680" y="7995410"/>
            <a:ext cx="11320548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ho hình vuông (MNPQ ), khẳng định nào sau đây đúng?">
            <a:extLst>
              <a:ext uri="{FF2B5EF4-FFF2-40B4-BE49-F238E27FC236}">
                <a16:creationId xmlns:a16="http://schemas.microsoft.com/office/drawing/2014/main" id="{B1CEADA0-D2F1-401A-A4A8-E43D1407F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799" y="4787555"/>
            <a:ext cx="477460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C95FD9-2559-4490-8BCD-40AADE9C7B8B}"/>
              </a:ext>
            </a:extLst>
          </p:cNvPr>
          <p:cNvSpPr txBox="1"/>
          <p:nvPr/>
        </p:nvSpPr>
        <p:spPr>
          <a:xfrm>
            <a:off x="2869777" y="4572000"/>
            <a:ext cx="1687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FD8CD3-29D3-4775-9BF7-67BB607FDCAC}"/>
              </a:ext>
            </a:extLst>
          </p:cNvPr>
          <p:cNvSpPr txBox="1"/>
          <p:nvPr/>
        </p:nvSpPr>
        <p:spPr>
          <a:xfrm>
            <a:off x="2664366" y="7361998"/>
            <a:ext cx="1687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57580F-7029-46FC-AEF5-7015D1937F5D}"/>
              </a:ext>
            </a:extLst>
          </p:cNvPr>
          <p:cNvSpPr txBox="1"/>
          <p:nvPr/>
        </p:nvSpPr>
        <p:spPr>
          <a:xfrm>
            <a:off x="746919" y="5971583"/>
            <a:ext cx="1687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601B30-70EB-4E8F-ADD6-1D717E4372B5}"/>
              </a:ext>
            </a:extLst>
          </p:cNvPr>
          <p:cNvSpPr txBox="1"/>
          <p:nvPr/>
        </p:nvSpPr>
        <p:spPr>
          <a:xfrm>
            <a:off x="5090478" y="6206490"/>
            <a:ext cx="1687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val="17460371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40" y="670222"/>
            <a:ext cx="14649958" cy="7803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266317" cy="91498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20790" y="2999186"/>
            <a:ext cx="82075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6600" b="1" kern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  <a:endParaRPr lang="en-US" sz="6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42519" y="17585"/>
            <a:ext cx="93570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31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01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08728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185319" y="76200"/>
            <a:ext cx="10498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31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01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</p:txBody>
      </p:sp>
      <p:pic>
        <p:nvPicPr>
          <p:cNvPr id="2" name="Karaoke - Vui Đến Trường - Âm Nhạc Lớp 3 [ Kết Nối Tri Thức 2022 ] Lớp Nhạc Dorem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36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919" y="1219200"/>
            <a:ext cx="12715081" cy="715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9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Phóng Tên Lửa Hình ảnh | Định dạng hình ảnh PNG 400179594| vn.lovepik.com"/>
          <p:cNvSpPr>
            <a:spLocks noChangeAspect="1" noChangeArrowheads="1"/>
          </p:cNvSpPr>
          <p:nvPr/>
        </p:nvSpPr>
        <p:spPr bwMode="auto">
          <a:xfrm>
            <a:off x="63499" y="-136526"/>
            <a:ext cx="570549" cy="5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3919" y="172194"/>
            <a:ext cx="104983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31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01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651919" y="2057400"/>
            <a:ext cx="11506200" cy="137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50: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hình tam giác, tứ giác, hình vuông,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5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319" y="2438400"/>
            <a:ext cx="1501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4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4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4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4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4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4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</a:t>
            </a:r>
            <a:r>
              <a:rPr lang="en-US" sz="4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vi </a:t>
            </a:r>
            <a:r>
              <a:rPr lang="en-US" sz="4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4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tam </a:t>
            </a:r>
            <a:r>
              <a:rPr lang="en-US" sz="4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giác</a:t>
            </a:r>
            <a:r>
              <a:rPr lang="en-US" sz="4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4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tứ</a:t>
            </a:r>
            <a:r>
              <a:rPr lang="en-US" sz="4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giác</a:t>
            </a:r>
            <a:r>
              <a:rPr lang="en-US" sz="4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4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AutoShape 2" descr="Phóng Tên Lửa Hình ảnh | Định dạng hình ảnh PNG 400179594| vn.lovepik.com"/>
          <p:cNvSpPr>
            <a:spLocks noChangeAspect="1" noChangeArrowheads="1"/>
          </p:cNvSpPr>
          <p:nvPr/>
        </p:nvSpPr>
        <p:spPr bwMode="auto">
          <a:xfrm>
            <a:off x="63499" y="-136526"/>
            <a:ext cx="570549" cy="5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3919" y="172194"/>
            <a:ext cx="104983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31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01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u="sng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61319" y="4191000"/>
            <a:ext cx="11732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012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89" y="580255"/>
            <a:ext cx="12976063" cy="8563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805827-6A0F-49A0-BA0F-93925A49B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329" y="2520562"/>
            <a:ext cx="10225911" cy="412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0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519" y="103763"/>
            <a:ext cx="13411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 tư ngày 08 tháng 02 năm 2023</a:t>
            </a:r>
          </a:p>
          <a:p>
            <a:pPr algn="ctr">
              <a:defRPr/>
            </a:pPr>
            <a:r>
              <a:rPr lang="en-US" sz="4000" b="1" u="sng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400" b="1">
                <a:latin typeface="Times New Roman" pitchFamily="18" charset="0"/>
                <a:cs typeface="Times New Roman" pitchFamily="18" charset="0"/>
              </a:rPr>
              <a:t>50: </a:t>
            </a:r>
            <a:r>
              <a:rPr lang="vi-VN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tam giác, tứ giác, hình vuông, 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 </a:t>
            </a:r>
            <a:r>
              <a:rPr lang="vi-VN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4000" b="1" i="0" u="sng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A11BD1A8-8C78-4523-87FE-90F364E59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19" y="4800600"/>
            <a:ext cx="11668126" cy="3733800"/>
          </a:xfrm>
          <a:prstGeom prst="rect">
            <a:avLst/>
          </a:prstGeom>
        </p:spPr>
      </p:pic>
      <p:sp>
        <p:nvSpPr>
          <p:cNvPr id="7" name="Speech Bubble: Rectangle with Corners Rounded 12">
            <a:extLst>
              <a:ext uri="{FF2B5EF4-FFF2-40B4-BE49-F238E27FC236}">
                <a16:creationId xmlns:a16="http://schemas.microsoft.com/office/drawing/2014/main" id="{DBEA216E-574E-447B-8AAF-3C79B473AD15}"/>
              </a:ext>
            </a:extLst>
          </p:cNvPr>
          <p:cNvSpPr/>
          <p:nvPr/>
        </p:nvSpPr>
        <p:spPr>
          <a:xfrm>
            <a:off x="2522538" y="2345734"/>
            <a:ext cx="4876800" cy="2305231"/>
          </a:xfrm>
          <a:prstGeom prst="wedgeRoundRectCallout">
            <a:avLst>
              <a:gd name="adj1" fmla="val 31988"/>
              <a:gd name="adj2" fmla="val 6418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Speech Bubble: Rectangle with Corners Rounded 13">
            <a:extLst>
              <a:ext uri="{FF2B5EF4-FFF2-40B4-BE49-F238E27FC236}">
                <a16:creationId xmlns:a16="http://schemas.microsoft.com/office/drawing/2014/main" id="{F4825983-42E2-4CF5-98EE-A6F35AD40093}"/>
              </a:ext>
            </a:extLst>
          </p:cNvPr>
          <p:cNvSpPr/>
          <p:nvPr/>
        </p:nvSpPr>
        <p:spPr>
          <a:xfrm>
            <a:off x="8136793" y="2306349"/>
            <a:ext cx="5083866" cy="2514600"/>
          </a:xfrm>
          <a:prstGeom prst="wedgeRoundRectCallout">
            <a:avLst>
              <a:gd name="adj1" fmla="val 3651"/>
              <a:gd name="adj2" fmla="val 74981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87611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31B52DD-AFDA-4F66-806B-E58B1F7050AD}"/>
              </a:ext>
            </a:extLst>
          </p:cNvPr>
          <p:cNvGrpSpPr/>
          <p:nvPr/>
        </p:nvGrpSpPr>
        <p:grpSpPr>
          <a:xfrm>
            <a:off x="746919" y="457200"/>
            <a:ext cx="7192617" cy="4157399"/>
            <a:chOff x="367747" y="1798983"/>
            <a:chExt cx="6639339" cy="3587691"/>
          </a:xfrm>
        </p:grpSpPr>
        <p:pic>
          <p:nvPicPr>
            <p:cNvPr id="23" name="Picture 2" descr="Trường học Toán Pitago – Hướng dẫn Giải toán – Hỏi toán - Học toán lớp  3,4,5,6,7,8,9 - Học toán trên mạng - Học toán online">
              <a:extLst>
                <a:ext uri="{FF2B5EF4-FFF2-40B4-BE49-F238E27FC236}">
                  <a16:creationId xmlns:a16="http://schemas.microsoft.com/office/drawing/2014/main" id="{C35431F3-46C0-4608-9A6E-76F945E66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952" y="1955109"/>
              <a:ext cx="5250552" cy="3302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51AC28-62C9-4D95-B9ED-5E38BEC7A61B}"/>
                </a:ext>
              </a:extLst>
            </p:cNvPr>
            <p:cNvSpPr txBox="1"/>
            <p:nvPr/>
          </p:nvSpPr>
          <p:spPr>
            <a:xfrm>
              <a:off x="2902226" y="1798983"/>
              <a:ext cx="1411356" cy="625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cm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D219D1-6C85-4859-B186-258143DA288A}"/>
                </a:ext>
              </a:extLst>
            </p:cNvPr>
            <p:cNvSpPr txBox="1"/>
            <p:nvPr/>
          </p:nvSpPr>
          <p:spPr>
            <a:xfrm>
              <a:off x="5595730" y="3299791"/>
              <a:ext cx="1411356" cy="625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cm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C4AD7EB-916A-44D8-A955-EA9F3F04ED48}"/>
                </a:ext>
              </a:extLst>
            </p:cNvPr>
            <p:cNvSpPr txBox="1"/>
            <p:nvPr/>
          </p:nvSpPr>
          <p:spPr>
            <a:xfrm>
              <a:off x="2922103" y="4760843"/>
              <a:ext cx="1411356" cy="625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cm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EB877C3-6A19-4D90-A5A3-669E2981DFA6}"/>
                </a:ext>
              </a:extLst>
            </p:cNvPr>
            <p:cNvSpPr txBox="1"/>
            <p:nvPr/>
          </p:nvSpPr>
          <p:spPr>
            <a:xfrm>
              <a:off x="367747" y="3190461"/>
              <a:ext cx="1411356" cy="625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cm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7681119" y="1182410"/>
            <a:ext cx="7772400" cy="1446550"/>
          </a:xfrm>
          <a:prstGeom prst="rect">
            <a:avLst/>
          </a:prstGeom>
          <a:solidFill>
            <a:srgbClr val="F6D4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ctr">
              <a:buAutoNum type="arabicPlain" startAt="5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+ 3 + 5 + 3 = 16 (cm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81">
            <a:extLst>
              <a:ext uri="{FF2B5EF4-FFF2-40B4-BE49-F238E27FC236}">
                <a16:creationId xmlns:a16="http://schemas.microsoft.com/office/drawing/2014/main" id="{32A7A315-71C2-4E70-A9FB-C952A2065A01}"/>
              </a:ext>
            </a:extLst>
          </p:cNvPr>
          <p:cNvSpPr/>
          <p:nvPr/>
        </p:nvSpPr>
        <p:spPr>
          <a:xfrm>
            <a:off x="1293141" y="5772974"/>
            <a:ext cx="14170716" cy="2191422"/>
          </a:xfrm>
          <a:prstGeom prst="roundRect">
            <a:avLst/>
          </a:prstGeom>
          <a:solidFill>
            <a:srgbClr val="F9CF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 dài cộng với chiều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3" name="Rectangle 2"/>
          <p:cNvSpPr/>
          <p:nvPr/>
        </p:nvSpPr>
        <p:spPr>
          <a:xfrm>
            <a:off x="8366919" y="3392265"/>
            <a:ext cx="6400800" cy="769441"/>
          </a:xfrm>
          <a:prstGeom prst="rect">
            <a:avLst/>
          </a:prstGeom>
          <a:solidFill>
            <a:srgbClr val="F6D4F4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Hoặc </a:t>
            </a:r>
            <a:r>
              <a:rPr lang="en-US" sz="44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(5 + 3) x 2 = 16 cm</a:t>
            </a:r>
            <a:endParaRPr lang="en-US" sz="4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47238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31B52DD-AFDA-4F66-806B-E58B1F7050AD}"/>
              </a:ext>
            </a:extLst>
          </p:cNvPr>
          <p:cNvGrpSpPr/>
          <p:nvPr/>
        </p:nvGrpSpPr>
        <p:grpSpPr>
          <a:xfrm>
            <a:off x="442119" y="152400"/>
            <a:ext cx="5257800" cy="3175575"/>
            <a:chOff x="147553" y="1557272"/>
            <a:chExt cx="7046218" cy="4094687"/>
          </a:xfrm>
        </p:grpSpPr>
        <p:pic>
          <p:nvPicPr>
            <p:cNvPr id="23" name="Picture 2" descr="Trường học Toán Pitago – Hướng dẫn Giải toán – Hỏi toán - Học toán lớp  3,4,5,6,7,8,9 - Học toán trên mạng - Học toán online">
              <a:extLst>
                <a:ext uri="{FF2B5EF4-FFF2-40B4-BE49-F238E27FC236}">
                  <a16:creationId xmlns:a16="http://schemas.microsoft.com/office/drawing/2014/main" id="{C35431F3-46C0-4608-9A6E-76F945E66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952" y="1955109"/>
              <a:ext cx="5250552" cy="3302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51AC28-62C9-4D95-B9ED-5E38BEC7A61B}"/>
                </a:ext>
              </a:extLst>
            </p:cNvPr>
            <p:cNvSpPr txBox="1"/>
            <p:nvPr/>
          </p:nvSpPr>
          <p:spPr>
            <a:xfrm>
              <a:off x="2902225" y="1557272"/>
              <a:ext cx="1979505" cy="105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D219D1-6C85-4859-B186-258143DA288A}"/>
                </a:ext>
              </a:extLst>
            </p:cNvPr>
            <p:cNvSpPr txBox="1"/>
            <p:nvPr/>
          </p:nvSpPr>
          <p:spPr>
            <a:xfrm>
              <a:off x="5595728" y="3299791"/>
              <a:ext cx="1598043" cy="105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 cm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C4AD7EB-916A-44D8-A955-EA9F3F04ED48}"/>
                </a:ext>
              </a:extLst>
            </p:cNvPr>
            <p:cNvSpPr txBox="1"/>
            <p:nvPr/>
          </p:nvSpPr>
          <p:spPr>
            <a:xfrm>
              <a:off x="2922103" y="4593009"/>
              <a:ext cx="2400017" cy="105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 cm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EB877C3-6A19-4D90-A5A3-669E2981DFA6}"/>
                </a:ext>
              </a:extLst>
            </p:cNvPr>
            <p:cNvSpPr txBox="1"/>
            <p:nvPr/>
          </p:nvSpPr>
          <p:spPr>
            <a:xfrm>
              <a:off x="147553" y="3190460"/>
              <a:ext cx="1709731" cy="105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 </a:t>
              </a:r>
              <a:r>
                <a: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6777779" y="449499"/>
            <a:ext cx="7543800" cy="2123658"/>
          </a:xfrm>
          <a:prstGeom prst="rect">
            <a:avLst/>
          </a:prstGeom>
          <a:solidFill>
            <a:srgbClr val="F6D4F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lain" startAt="5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+ 3 + 5 + 3 = 16 (cm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(5 + 3) x 2 = 16 </a:t>
            </a:r>
            <a:r>
              <a:rPr lang="en-US" sz="4400" dirty="0" smtClean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sz="4400" dirty="0">
              <a:solidFill>
                <a:srgbClr val="0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81">
            <a:extLst>
              <a:ext uri="{FF2B5EF4-FFF2-40B4-BE49-F238E27FC236}">
                <a16:creationId xmlns:a16="http://schemas.microsoft.com/office/drawing/2014/main" id="{32A7A315-71C2-4E70-A9FB-C952A2065A01}"/>
              </a:ext>
            </a:extLst>
          </p:cNvPr>
          <p:cNvSpPr/>
          <p:nvPr/>
        </p:nvSpPr>
        <p:spPr>
          <a:xfrm>
            <a:off x="4185060" y="2864440"/>
            <a:ext cx="11783615" cy="1665822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chu vi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7378394" y="4976660"/>
            <a:ext cx="7227940" cy="144655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5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+ 5  + 5 + 5 = 20 (cm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: Rounded Corners 81">
            <a:extLst>
              <a:ext uri="{FF2B5EF4-FFF2-40B4-BE49-F238E27FC236}">
                <a16:creationId xmlns:a16="http://schemas.microsoft.com/office/drawing/2014/main" id="{32A7A315-71C2-4E70-A9FB-C952A2065A01}"/>
              </a:ext>
            </a:extLst>
          </p:cNvPr>
          <p:cNvSpPr/>
          <p:nvPr/>
        </p:nvSpPr>
        <p:spPr>
          <a:xfrm>
            <a:off x="1094236" y="7972425"/>
            <a:ext cx="14249399" cy="101917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ho hình vuông (MNPQ ), khẳng định nào sau đây đúng?">
            <a:extLst>
              <a:ext uri="{FF2B5EF4-FFF2-40B4-BE49-F238E27FC236}">
                <a16:creationId xmlns:a16="http://schemas.microsoft.com/office/drawing/2014/main" id="{B1CEADA0-D2F1-401A-A4A8-E43D1407F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13" y="4767027"/>
            <a:ext cx="477460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C95FD9-2559-4490-8BCD-40AADE9C7B8B}"/>
              </a:ext>
            </a:extLst>
          </p:cNvPr>
          <p:cNvSpPr txBox="1"/>
          <p:nvPr/>
        </p:nvSpPr>
        <p:spPr>
          <a:xfrm>
            <a:off x="2869777" y="4572000"/>
            <a:ext cx="1687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FD8CD3-29D3-4775-9BF7-67BB607FDCAC}"/>
              </a:ext>
            </a:extLst>
          </p:cNvPr>
          <p:cNvSpPr txBox="1"/>
          <p:nvPr/>
        </p:nvSpPr>
        <p:spPr>
          <a:xfrm>
            <a:off x="2664366" y="7361998"/>
            <a:ext cx="1687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57580F-7029-46FC-AEF5-7015D1937F5D}"/>
              </a:ext>
            </a:extLst>
          </p:cNvPr>
          <p:cNvSpPr txBox="1"/>
          <p:nvPr/>
        </p:nvSpPr>
        <p:spPr>
          <a:xfrm>
            <a:off x="746919" y="5971583"/>
            <a:ext cx="1687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601B30-70EB-4E8F-ADD6-1D717E4372B5}"/>
              </a:ext>
            </a:extLst>
          </p:cNvPr>
          <p:cNvSpPr txBox="1"/>
          <p:nvPr/>
        </p:nvSpPr>
        <p:spPr>
          <a:xfrm>
            <a:off x="5090478" y="6206490"/>
            <a:ext cx="1687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7979970" y="6556358"/>
            <a:ext cx="5396948" cy="76944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 </a:t>
            </a:r>
            <a:r>
              <a:rPr lang="en-US" sz="44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5 x 4 = 20 </a:t>
            </a:r>
            <a:r>
              <a:rPr lang="en-US" sz="4400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sz="440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96021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/>
      <p:bldP spid="16" grpId="0"/>
      <p:bldP spid="17" grpId="0"/>
      <p:bldP spid="18" grpId="0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11154</TotalTime>
  <Words>694</Words>
  <Application>Microsoft Office PowerPoint</Application>
  <PresentationFormat>Custom</PresentationFormat>
  <Paragraphs>85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宋体</vt:lpstr>
      <vt:lpstr>Arial</vt:lpstr>
      <vt:lpstr>Calibri</vt:lpstr>
      <vt:lpstr>Cambria</vt:lpstr>
      <vt:lpstr>ITC Avant Garde Std Bk</vt:lpstr>
      <vt:lpstr>Times New Roman</vt:lpstr>
      <vt:lpstr>Default Design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1151</cp:revision>
  <dcterms:created xsi:type="dcterms:W3CDTF">2008-09-09T22:52:10Z</dcterms:created>
  <dcterms:modified xsi:type="dcterms:W3CDTF">2024-01-31T03:18:14Z</dcterms:modified>
</cp:coreProperties>
</file>