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5" r:id="rId5"/>
    <p:sldId id="266" r:id="rId6"/>
    <p:sldId id="260" r:id="rId7"/>
    <p:sldId id="261" r:id="rId8"/>
    <p:sldId id="290" r:id="rId9"/>
    <p:sldId id="262" r:id="rId10"/>
    <p:sldId id="267" r:id="rId11"/>
    <p:sldId id="268" r:id="rId12"/>
    <p:sldId id="270" r:id="rId13"/>
    <p:sldId id="293" r:id="rId14"/>
    <p:sldId id="294" r:id="rId15"/>
    <p:sldId id="296" r:id="rId16"/>
    <p:sldId id="274" r:id="rId17"/>
    <p:sldId id="275" r:id="rId18"/>
    <p:sldId id="278" r:id="rId19"/>
    <p:sldId id="297" r:id="rId20"/>
    <p:sldId id="298" r:id="rId21"/>
    <p:sldId id="299" r:id="rId22"/>
    <p:sldId id="300" r:id="rId23"/>
    <p:sldId id="301" r:id="rId24"/>
    <p:sldId id="281"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EC6F3283-5D0A-46B7-B8D1-A9581337F7D4}"/>
    <pc:docChg chg="undo custSel addSld delSld modSld sldOrd">
      <pc:chgData name="Ngo Chi Thanh" userId="d69abfdf-d611-4b7a-af6a-1faa29f23d14" providerId="ADAL" clId="{EC6F3283-5D0A-46B7-B8D1-A9581337F7D4}" dt="2023-02-01T06:40:32.208" v="167"/>
      <pc:docMkLst>
        <pc:docMk/>
      </pc:docMkLst>
      <pc:sldChg chg="delSp modSp mod">
        <pc:chgData name="Ngo Chi Thanh" userId="d69abfdf-d611-4b7a-af6a-1faa29f23d14" providerId="ADAL" clId="{EC6F3283-5D0A-46B7-B8D1-A9581337F7D4}" dt="2023-02-01T05:25:51.963" v="3" actId="1076"/>
        <pc:sldMkLst>
          <pc:docMk/>
          <pc:sldMk cId="0" sldId="256"/>
        </pc:sldMkLst>
        <pc:spChg chg="del">
          <ac:chgData name="Ngo Chi Thanh" userId="d69abfdf-d611-4b7a-af6a-1faa29f23d14" providerId="ADAL" clId="{EC6F3283-5D0A-46B7-B8D1-A9581337F7D4}" dt="2023-02-01T05:25:36.628" v="0" actId="478"/>
          <ac:spMkLst>
            <pc:docMk/>
            <pc:sldMk cId="0" sldId="256"/>
            <ac:spMk id="6" creationId="{00000000-0000-0000-0000-000000000000}"/>
          </ac:spMkLst>
        </pc:spChg>
        <pc:spChg chg="del">
          <ac:chgData name="Ngo Chi Thanh" userId="d69abfdf-d611-4b7a-af6a-1faa29f23d14" providerId="ADAL" clId="{EC6F3283-5D0A-46B7-B8D1-A9581337F7D4}" dt="2023-02-01T05:25:42.374" v="1" actId="478"/>
          <ac:spMkLst>
            <pc:docMk/>
            <pc:sldMk cId="0" sldId="256"/>
            <ac:spMk id="7" creationId="{00000000-0000-0000-0000-000000000000}"/>
          </ac:spMkLst>
        </pc:spChg>
        <pc:spChg chg="mod">
          <ac:chgData name="Ngo Chi Thanh" userId="d69abfdf-d611-4b7a-af6a-1faa29f23d14" providerId="ADAL" clId="{EC6F3283-5D0A-46B7-B8D1-A9581337F7D4}" dt="2023-02-01T05:25:51.963" v="3" actId="1076"/>
          <ac:spMkLst>
            <pc:docMk/>
            <pc:sldMk cId="0" sldId="256"/>
            <ac:spMk id="8" creationId="{00000000-0000-0000-0000-000000000000}"/>
          </ac:spMkLst>
        </pc:spChg>
        <pc:spChg chg="del">
          <ac:chgData name="Ngo Chi Thanh" userId="d69abfdf-d611-4b7a-af6a-1faa29f23d14" providerId="ADAL" clId="{EC6F3283-5D0A-46B7-B8D1-A9581337F7D4}" dt="2023-02-01T05:25:46.487" v="2" actId="478"/>
          <ac:spMkLst>
            <pc:docMk/>
            <pc:sldMk cId="0" sldId="256"/>
            <ac:spMk id="9" creationId="{00000000-0000-0000-0000-000000000000}"/>
          </ac:spMkLst>
        </pc:spChg>
      </pc:sldChg>
      <pc:sldChg chg="modSp mod">
        <pc:chgData name="Ngo Chi Thanh" userId="d69abfdf-d611-4b7a-af6a-1faa29f23d14" providerId="ADAL" clId="{EC6F3283-5D0A-46B7-B8D1-A9581337F7D4}" dt="2023-02-01T05:26:31.882" v="20" actId="1076"/>
        <pc:sldMkLst>
          <pc:docMk/>
          <pc:sldMk cId="0" sldId="259"/>
        </pc:sldMkLst>
        <pc:spChg chg="mod">
          <ac:chgData name="Ngo Chi Thanh" userId="d69abfdf-d611-4b7a-af6a-1faa29f23d14" providerId="ADAL" clId="{EC6F3283-5D0A-46B7-B8D1-A9581337F7D4}" dt="2023-02-01T05:26:31.882" v="20" actId="1076"/>
          <ac:spMkLst>
            <pc:docMk/>
            <pc:sldMk cId="0" sldId="259"/>
            <ac:spMk id="6" creationId="{00000000-0000-0000-0000-000000000000}"/>
          </ac:spMkLst>
        </pc:spChg>
      </pc:sldChg>
      <pc:sldChg chg="addSp delSp modSp mod">
        <pc:chgData name="Ngo Chi Thanh" userId="d69abfdf-d611-4b7a-af6a-1faa29f23d14" providerId="ADAL" clId="{EC6F3283-5D0A-46B7-B8D1-A9581337F7D4}" dt="2023-02-01T06:06:15.405" v="161" actId="20577"/>
        <pc:sldMkLst>
          <pc:docMk/>
          <pc:sldMk cId="0" sldId="260"/>
        </pc:sldMkLst>
        <pc:spChg chg="add del mod">
          <ac:chgData name="Ngo Chi Thanh" userId="d69abfdf-d611-4b7a-af6a-1faa29f23d14" providerId="ADAL" clId="{EC6F3283-5D0A-46B7-B8D1-A9581337F7D4}" dt="2023-02-01T05:28:34.870" v="29" actId="478"/>
          <ac:spMkLst>
            <pc:docMk/>
            <pc:sldMk cId="0" sldId="260"/>
            <ac:spMk id="4" creationId="{9299BB9B-1800-3FE8-8110-B0EE0A21F353}"/>
          </ac:spMkLst>
        </pc:spChg>
        <pc:spChg chg="mod">
          <ac:chgData name="Ngo Chi Thanh" userId="d69abfdf-d611-4b7a-af6a-1faa29f23d14" providerId="ADAL" clId="{EC6F3283-5D0A-46B7-B8D1-A9581337F7D4}" dt="2023-02-01T05:58:23.135" v="147" actId="20577"/>
          <ac:spMkLst>
            <pc:docMk/>
            <pc:sldMk cId="0" sldId="260"/>
            <ac:spMk id="10" creationId="{00000000-0000-0000-0000-000000000000}"/>
          </ac:spMkLst>
        </pc:spChg>
        <pc:spChg chg="mod">
          <ac:chgData name="Ngo Chi Thanh" userId="d69abfdf-d611-4b7a-af6a-1faa29f23d14" providerId="ADAL" clId="{EC6F3283-5D0A-46B7-B8D1-A9581337F7D4}" dt="2023-02-01T06:06:15.405" v="161" actId="20577"/>
          <ac:spMkLst>
            <pc:docMk/>
            <pc:sldMk cId="0" sldId="260"/>
            <ac:spMk id="11" creationId="{00000000-0000-0000-0000-000000000000}"/>
          </ac:spMkLst>
        </pc:spChg>
        <pc:picChg chg="del">
          <ac:chgData name="Ngo Chi Thanh" userId="d69abfdf-d611-4b7a-af6a-1faa29f23d14" providerId="ADAL" clId="{EC6F3283-5D0A-46B7-B8D1-A9581337F7D4}" dt="2023-02-01T05:28:29.677" v="28" actId="478"/>
          <ac:picMkLst>
            <pc:docMk/>
            <pc:sldMk cId="0" sldId="260"/>
            <ac:picMk id="2" creationId="{00000000-0000-0000-0000-000000000000}"/>
          </ac:picMkLst>
        </pc:picChg>
      </pc:sldChg>
      <pc:sldChg chg="modSp">
        <pc:chgData name="Ngo Chi Thanh" userId="d69abfdf-d611-4b7a-af6a-1faa29f23d14" providerId="ADAL" clId="{EC6F3283-5D0A-46B7-B8D1-A9581337F7D4}" dt="2023-02-01T05:58:13.409" v="145" actId="20577"/>
        <pc:sldMkLst>
          <pc:docMk/>
          <pc:sldMk cId="0" sldId="261"/>
        </pc:sldMkLst>
        <pc:spChg chg="mod">
          <ac:chgData name="Ngo Chi Thanh" userId="d69abfdf-d611-4b7a-af6a-1faa29f23d14" providerId="ADAL" clId="{EC6F3283-5D0A-46B7-B8D1-A9581337F7D4}" dt="2023-02-01T05:58:13.409" v="145" actId="20577"/>
          <ac:spMkLst>
            <pc:docMk/>
            <pc:sldMk cId="0" sldId="261"/>
            <ac:spMk id="19" creationId="{00000000-0000-0000-0000-000000000000}"/>
          </ac:spMkLst>
        </pc:spChg>
        <pc:spChg chg="mod">
          <ac:chgData name="Ngo Chi Thanh" userId="d69abfdf-d611-4b7a-af6a-1faa29f23d14" providerId="ADAL" clId="{EC6F3283-5D0A-46B7-B8D1-A9581337F7D4}" dt="2023-02-01T05:33:44.173" v="66" actId="20577"/>
          <ac:spMkLst>
            <pc:docMk/>
            <pc:sldMk cId="0" sldId="261"/>
            <ac:spMk id="100" creationId="{00000000-0000-0000-0000-000000000000}"/>
          </ac:spMkLst>
        </pc:spChg>
      </pc:sldChg>
      <pc:sldChg chg="modSp mod">
        <pc:chgData name="Ngo Chi Thanh" userId="d69abfdf-d611-4b7a-af6a-1faa29f23d14" providerId="ADAL" clId="{EC6F3283-5D0A-46B7-B8D1-A9581337F7D4}" dt="2023-02-01T05:35:19.029" v="105" actId="1076"/>
        <pc:sldMkLst>
          <pc:docMk/>
          <pc:sldMk cId="0" sldId="262"/>
        </pc:sldMkLst>
        <pc:spChg chg="mod">
          <ac:chgData name="Ngo Chi Thanh" userId="d69abfdf-d611-4b7a-af6a-1faa29f23d14" providerId="ADAL" clId="{EC6F3283-5D0A-46B7-B8D1-A9581337F7D4}" dt="2023-02-01T05:35:10.512" v="104" actId="20577"/>
          <ac:spMkLst>
            <pc:docMk/>
            <pc:sldMk cId="0" sldId="262"/>
            <ac:spMk id="17" creationId="{00000000-0000-0000-0000-000000000000}"/>
          </ac:spMkLst>
        </pc:spChg>
        <pc:spChg chg="mod">
          <ac:chgData name="Ngo Chi Thanh" userId="d69abfdf-d611-4b7a-af6a-1faa29f23d14" providerId="ADAL" clId="{EC6F3283-5D0A-46B7-B8D1-A9581337F7D4}" dt="2023-02-01T05:35:19.029" v="105" actId="1076"/>
          <ac:spMkLst>
            <pc:docMk/>
            <pc:sldMk cId="0" sldId="262"/>
            <ac:spMk id="18" creationId="{00000000-0000-0000-0000-000000000000}"/>
          </ac:spMkLst>
        </pc:spChg>
      </pc:sldChg>
      <pc:sldChg chg="addSp delSp modSp del mod">
        <pc:chgData name="Ngo Chi Thanh" userId="d69abfdf-d611-4b7a-af6a-1faa29f23d14" providerId="ADAL" clId="{EC6F3283-5D0A-46B7-B8D1-A9581337F7D4}" dt="2023-02-01T06:01:08.921" v="152" actId="47"/>
        <pc:sldMkLst>
          <pc:docMk/>
          <pc:sldMk cId="0" sldId="269"/>
        </pc:sldMkLst>
        <pc:spChg chg="mod">
          <ac:chgData name="Ngo Chi Thanh" userId="d69abfdf-d611-4b7a-af6a-1faa29f23d14" providerId="ADAL" clId="{EC6F3283-5D0A-46B7-B8D1-A9581337F7D4}" dt="2023-02-01T05:33:29.837" v="64" actId="20577"/>
          <ac:spMkLst>
            <pc:docMk/>
            <pc:sldMk cId="0" sldId="269"/>
            <ac:spMk id="10" creationId="{00000000-0000-0000-0000-000000000000}"/>
          </ac:spMkLst>
        </pc:spChg>
        <pc:spChg chg="mod">
          <ac:chgData name="Ngo Chi Thanh" userId="d69abfdf-d611-4b7a-af6a-1faa29f23d14" providerId="ADAL" clId="{EC6F3283-5D0A-46B7-B8D1-A9581337F7D4}" dt="2023-02-01T05:58:31.618" v="149" actId="20577"/>
          <ac:spMkLst>
            <pc:docMk/>
            <pc:sldMk cId="0" sldId="269"/>
            <ac:spMk id="11" creationId="{00000000-0000-0000-0000-000000000000}"/>
          </ac:spMkLst>
        </pc:spChg>
        <pc:spChg chg="add del mod">
          <ac:chgData name="Ngo Chi Thanh" userId="d69abfdf-d611-4b7a-af6a-1faa29f23d14" providerId="ADAL" clId="{EC6F3283-5D0A-46B7-B8D1-A9581337F7D4}" dt="2023-02-01T05:34:49.351" v="98" actId="478"/>
          <ac:spMkLst>
            <pc:docMk/>
            <pc:sldMk cId="0" sldId="269"/>
            <ac:spMk id="16" creationId="{FF6F19E1-BD56-79DF-B562-EE1F0096715B}"/>
          </ac:spMkLst>
        </pc:spChg>
        <pc:picChg chg="del">
          <ac:chgData name="Ngo Chi Thanh" userId="d69abfdf-d611-4b7a-af6a-1faa29f23d14" providerId="ADAL" clId="{EC6F3283-5D0A-46B7-B8D1-A9581337F7D4}" dt="2023-02-01T05:34:46.283" v="97" actId="478"/>
          <ac:picMkLst>
            <pc:docMk/>
            <pc:sldMk cId="0" sldId="269"/>
            <ac:picMk id="2" creationId="{00000000-0000-0000-0000-000000000000}"/>
          </ac:picMkLst>
        </pc:picChg>
      </pc:sldChg>
      <pc:sldChg chg="modSp mod">
        <pc:chgData name="Ngo Chi Thanh" userId="d69abfdf-d611-4b7a-af6a-1faa29f23d14" providerId="ADAL" clId="{EC6F3283-5D0A-46B7-B8D1-A9581337F7D4}" dt="2023-02-01T05:35:40.273" v="109" actId="20577"/>
        <pc:sldMkLst>
          <pc:docMk/>
          <pc:sldMk cId="0" sldId="270"/>
        </pc:sldMkLst>
        <pc:spChg chg="mod">
          <ac:chgData name="Ngo Chi Thanh" userId="d69abfdf-d611-4b7a-af6a-1faa29f23d14" providerId="ADAL" clId="{EC6F3283-5D0A-46B7-B8D1-A9581337F7D4}" dt="2023-02-01T05:35:40.273" v="109" actId="20577"/>
          <ac:spMkLst>
            <pc:docMk/>
            <pc:sldMk cId="0" sldId="270"/>
            <ac:spMk id="10" creationId="{00000000-0000-0000-0000-000000000000}"/>
          </ac:spMkLst>
        </pc:spChg>
      </pc:sldChg>
      <pc:sldChg chg="modSp">
        <pc:chgData name="Ngo Chi Thanh" userId="d69abfdf-d611-4b7a-af6a-1faa29f23d14" providerId="ADAL" clId="{EC6F3283-5D0A-46B7-B8D1-A9581337F7D4}" dt="2023-02-01T05:36:38.512" v="111" actId="123"/>
        <pc:sldMkLst>
          <pc:docMk/>
          <pc:sldMk cId="0" sldId="272"/>
        </pc:sldMkLst>
        <pc:spChg chg="mod">
          <ac:chgData name="Ngo Chi Thanh" userId="d69abfdf-d611-4b7a-af6a-1faa29f23d14" providerId="ADAL" clId="{EC6F3283-5D0A-46B7-B8D1-A9581337F7D4}" dt="2023-02-01T05:36:38.512" v="111" actId="123"/>
          <ac:spMkLst>
            <pc:docMk/>
            <pc:sldMk cId="0" sldId="272"/>
            <ac:spMk id="8" creationId="{00000000-0000-0000-0000-000000000000}"/>
          </ac:spMkLst>
        </pc:spChg>
        <pc:spChg chg="mod">
          <ac:chgData name="Ngo Chi Thanh" userId="d69abfdf-d611-4b7a-af6a-1faa29f23d14" providerId="ADAL" clId="{EC6F3283-5D0A-46B7-B8D1-A9581337F7D4}" dt="2023-02-01T05:36:23.097" v="110" actId="123"/>
          <ac:spMkLst>
            <pc:docMk/>
            <pc:sldMk cId="0" sldId="272"/>
            <ac:spMk id="100" creationId="{00000000-0000-0000-0000-000000000000}"/>
          </ac:spMkLst>
        </pc:spChg>
      </pc:sldChg>
      <pc:sldChg chg="modSp mod">
        <pc:chgData name="Ngo Chi Thanh" userId="d69abfdf-d611-4b7a-af6a-1faa29f23d14" providerId="ADAL" clId="{EC6F3283-5D0A-46B7-B8D1-A9581337F7D4}" dt="2023-02-01T05:36:44.789" v="112" actId="14100"/>
        <pc:sldMkLst>
          <pc:docMk/>
          <pc:sldMk cId="0" sldId="273"/>
        </pc:sldMkLst>
        <pc:spChg chg="mod">
          <ac:chgData name="Ngo Chi Thanh" userId="d69abfdf-d611-4b7a-af6a-1faa29f23d14" providerId="ADAL" clId="{EC6F3283-5D0A-46B7-B8D1-A9581337F7D4}" dt="2023-02-01T05:36:44.789" v="112" actId="14100"/>
          <ac:spMkLst>
            <pc:docMk/>
            <pc:sldMk cId="0" sldId="273"/>
            <ac:spMk id="13" creationId="{00000000-0000-0000-0000-000000000000}"/>
          </ac:spMkLst>
        </pc:spChg>
      </pc:sldChg>
      <pc:sldChg chg="modSp mod">
        <pc:chgData name="Ngo Chi Thanh" userId="d69abfdf-d611-4b7a-af6a-1faa29f23d14" providerId="ADAL" clId="{EC6F3283-5D0A-46B7-B8D1-A9581337F7D4}" dt="2023-02-01T05:37:28.187" v="115" actId="1076"/>
        <pc:sldMkLst>
          <pc:docMk/>
          <pc:sldMk cId="0" sldId="274"/>
        </pc:sldMkLst>
        <pc:spChg chg="mod">
          <ac:chgData name="Ngo Chi Thanh" userId="d69abfdf-d611-4b7a-af6a-1faa29f23d14" providerId="ADAL" clId="{EC6F3283-5D0A-46B7-B8D1-A9581337F7D4}" dt="2023-02-01T05:37:23.045" v="113" actId="2711"/>
          <ac:spMkLst>
            <pc:docMk/>
            <pc:sldMk cId="0" sldId="274"/>
            <ac:spMk id="100" creationId="{00000000-0000-0000-0000-000000000000}"/>
          </ac:spMkLst>
        </pc:spChg>
        <pc:picChg chg="mod">
          <ac:chgData name="Ngo Chi Thanh" userId="d69abfdf-d611-4b7a-af6a-1faa29f23d14" providerId="ADAL" clId="{EC6F3283-5D0A-46B7-B8D1-A9581337F7D4}" dt="2023-02-01T05:37:28.187" v="115" actId="1076"/>
          <ac:picMkLst>
            <pc:docMk/>
            <pc:sldMk cId="0" sldId="274"/>
            <ac:picMk id="5" creationId="{00000000-0000-0000-0000-000000000000}"/>
          </ac:picMkLst>
        </pc:picChg>
      </pc:sldChg>
      <pc:sldChg chg="del">
        <pc:chgData name="Ngo Chi Thanh" userId="d69abfdf-d611-4b7a-af6a-1faa29f23d14" providerId="ADAL" clId="{EC6F3283-5D0A-46B7-B8D1-A9581337F7D4}" dt="2023-02-01T05:37:34.758" v="116" actId="47"/>
        <pc:sldMkLst>
          <pc:docMk/>
          <pc:sldMk cId="0" sldId="277"/>
        </pc:sldMkLst>
      </pc:sldChg>
      <pc:sldChg chg="addSp delSp modSp mod delAnim">
        <pc:chgData name="Ngo Chi Thanh" userId="d69abfdf-d611-4b7a-af6a-1faa29f23d14" providerId="ADAL" clId="{EC6F3283-5D0A-46B7-B8D1-A9581337F7D4}" dt="2023-02-01T05:38:48.403" v="124" actId="478"/>
        <pc:sldMkLst>
          <pc:docMk/>
          <pc:sldMk cId="0" sldId="279"/>
        </pc:sldMkLst>
        <pc:spChg chg="add del mod">
          <ac:chgData name="Ngo Chi Thanh" userId="d69abfdf-d611-4b7a-af6a-1faa29f23d14" providerId="ADAL" clId="{EC6F3283-5D0A-46B7-B8D1-A9581337F7D4}" dt="2023-02-01T05:38:48.403" v="124" actId="478"/>
          <ac:spMkLst>
            <pc:docMk/>
            <pc:sldMk cId="0" sldId="279"/>
            <ac:spMk id="3" creationId="{40D906F0-12EB-703C-41D3-F678D21C35B9}"/>
          </ac:spMkLst>
        </pc:spChg>
        <pc:spChg chg="add del mod">
          <ac:chgData name="Ngo Chi Thanh" userId="d69abfdf-d611-4b7a-af6a-1faa29f23d14" providerId="ADAL" clId="{EC6F3283-5D0A-46B7-B8D1-A9581337F7D4}" dt="2023-02-01T05:38:47.247" v="123" actId="478"/>
          <ac:spMkLst>
            <pc:docMk/>
            <pc:sldMk cId="0" sldId="279"/>
            <ac:spMk id="8" creationId="{B0B26AC9-B79A-0988-FA0D-23945BCA3471}"/>
          </ac:spMkLst>
        </pc:spChg>
        <pc:picChg chg="del">
          <ac:chgData name="Ngo Chi Thanh" userId="d69abfdf-d611-4b7a-af6a-1faa29f23d14" providerId="ADAL" clId="{EC6F3283-5D0A-46B7-B8D1-A9581337F7D4}" dt="2023-02-01T05:38:44.624" v="121" actId="478"/>
          <ac:picMkLst>
            <pc:docMk/>
            <pc:sldMk cId="0" sldId="279"/>
            <ac:picMk id="5" creationId="{00000000-0000-0000-0000-000000000000}"/>
          </ac:picMkLst>
        </pc:picChg>
        <pc:picChg chg="del">
          <ac:chgData name="Ngo Chi Thanh" userId="d69abfdf-d611-4b7a-af6a-1faa29f23d14" providerId="ADAL" clId="{EC6F3283-5D0A-46B7-B8D1-A9581337F7D4}" dt="2023-02-01T05:38:45.176" v="122" actId="478"/>
          <ac:picMkLst>
            <pc:docMk/>
            <pc:sldMk cId="0" sldId="279"/>
            <ac:picMk id="6" creationId="{00000000-0000-0000-0000-000000000000}"/>
          </ac:picMkLst>
        </pc:picChg>
      </pc:sldChg>
      <pc:sldChg chg="modSp add del mod">
        <pc:chgData name="Ngo Chi Thanh" userId="d69abfdf-d611-4b7a-af6a-1faa29f23d14" providerId="ADAL" clId="{EC6F3283-5D0A-46B7-B8D1-A9581337F7D4}" dt="2023-02-01T06:01:20.743" v="154" actId="47"/>
        <pc:sldMkLst>
          <pc:docMk/>
          <pc:sldMk cId="2023875514" sldId="284"/>
        </pc:sldMkLst>
        <pc:spChg chg="mod">
          <ac:chgData name="Ngo Chi Thanh" userId="d69abfdf-d611-4b7a-af6a-1faa29f23d14" providerId="ADAL" clId="{EC6F3283-5D0A-46B7-B8D1-A9581337F7D4}" dt="2023-02-01T05:58:39.657" v="151" actId="20577"/>
          <ac:spMkLst>
            <pc:docMk/>
            <pc:sldMk cId="2023875514" sldId="284"/>
            <ac:spMk id="10" creationId="{00000000-0000-0000-0000-000000000000}"/>
          </ac:spMkLst>
        </pc:spChg>
        <pc:spChg chg="mod">
          <ac:chgData name="Ngo Chi Thanh" userId="d69abfdf-d611-4b7a-af6a-1faa29f23d14" providerId="ADAL" clId="{EC6F3283-5D0A-46B7-B8D1-A9581337F7D4}" dt="2023-02-01T05:53:09.490" v="136" actId="20577"/>
          <ac:spMkLst>
            <pc:docMk/>
            <pc:sldMk cId="2023875514" sldId="284"/>
            <ac:spMk id="11" creationId="{00000000-0000-0000-0000-000000000000}"/>
          </ac:spMkLst>
        </pc:spChg>
      </pc:sldChg>
      <pc:sldChg chg="addSp delSp new mod">
        <pc:chgData name="Ngo Chi Thanh" userId="d69abfdf-d611-4b7a-af6a-1faa29f23d14" providerId="ADAL" clId="{EC6F3283-5D0A-46B7-B8D1-A9581337F7D4}" dt="2023-02-01T05:38:40.435" v="120" actId="22"/>
        <pc:sldMkLst>
          <pc:docMk/>
          <pc:sldMk cId="2026101527" sldId="285"/>
        </pc:sldMkLst>
        <pc:spChg chg="del">
          <ac:chgData name="Ngo Chi Thanh" userId="d69abfdf-d611-4b7a-af6a-1faa29f23d14" providerId="ADAL" clId="{EC6F3283-5D0A-46B7-B8D1-A9581337F7D4}" dt="2023-02-01T05:38:39.925" v="119" actId="478"/>
          <ac:spMkLst>
            <pc:docMk/>
            <pc:sldMk cId="2026101527" sldId="285"/>
            <ac:spMk id="2" creationId="{981339B1-8F68-50AA-BBD3-B1FE57FAE202}"/>
          </ac:spMkLst>
        </pc:spChg>
        <pc:spChg chg="del">
          <ac:chgData name="Ngo Chi Thanh" userId="d69abfdf-d611-4b7a-af6a-1faa29f23d14" providerId="ADAL" clId="{EC6F3283-5D0A-46B7-B8D1-A9581337F7D4}" dt="2023-02-01T05:38:39.925" v="119" actId="478"/>
          <ac:spMkLst>
            <pc:docMk/>
            <pc:sldMk cId="2026101527" sldId="285"/>
            <ac:spMk id="3" creationId="{A4D1BFA0-D4A2-D931-913C-DD991B4DA9BA}"/>
          </ac:spMkLst>
        </pc:spChg>
        <pc:spChg chg="del">
          <ac:chgData name="Ngo Chi Thanh" userId="d69abfdf-d611-4b7a-af6a-1faa29f23d14" providerId="ADAL" clId="{EC6F3283-5D0A-46B7-B8D1-A9581337F7D4}" dt="2023-02-01T05:38:39.925" v="119" actId="478"/>
          <ac:spMkLst>
            <pc:docMk/>
            <pc:sldMk cId="2026101527" sldId="285"/>
            <ac:spMk id="4" creationId="{56A52B5B-2648-D2AC-A83C-32C6DC3BAF6B}"/>
          </ac:spMkLst>
        </pc:spChg>
        <pc:picChg chg="add">
          <ac:chgData name="Ngo Chi Thanh" userId="d69abfdf-d611-4b7a-af6a-1faa29f23d14" providerId="ADAL" clId="{EC6F3283-5D0A-46B7-B8D1-A9581337F7D4}" dt="2023-02-01T05:38:40.435" v="120" actId="22"/>
          <ac:picMkLst>
            <pc:docMk/>
            <pc:sldMk cId="2026101527" sldId="285"/>
            <ac:picMk id="6" creationId="{A833A9C4-41A4-07DD-85EB-E4B579D7AA90}"/>
          </ac:picMkLst>
        </pc:picChg>
      </pc:sldChg>
      <pc:sldChg chg="add del">
        <pc:chgData name="Ngo Chi Thanh" userId="d69abfdf-d611-4b7a-af6a-1faa29f23d14" providerId="ADAL" clId="{EC6F3283-5D0A-46B7-B8D1-A9581337F7D4}" dt="2023-02-01T06:06:27.317" v="162" actId="47"/>
        <pc:sldMkLst>
          <pc:docMk/>
          <pc:sldMk cId="3442986930" sldId="286"/>
        </pc:sldMkLst>
      </pc:sldChg>
      <pc:sldChg chg="new del">
        <pc:chgData name="Ngo Chi Thanh" userId="d69abfdf-d611-4b7a-af6a-1faa29f23d14" providerId="ADAL" clId="{EC6F3283-5D0A-46B7-B8D1-A9581337F7D4}" dt="2023-02-01T06:01:23.898" v="156" actId="47"/>
        <pc:sldMkLst>
          <pc:docMk/>
          <pc:sldMk cId="1797421960" sldId="287"/>
        </pc:sldMkLst>
      </pc:sldChg>
      <pc:sldChg chg="add del">
        <pc:chgData name="Ngo Chi Thanh" userId="d69abfdf-d611-4b7a-af6a-1faa29f23d14" providerId="ADAL" clId="{EC6F3283-5D0A-46B7-B8D1-A9581337F7D4}" dt="2023-02-01T06:06:34.382" v="164" actId="47"/>
        <pc:sldMkLst>
          <pc:docMk/>
          <pc:sldMk cId="3040908286" sldId="287"/>
        </pc:sldMkLst>
      </pc:sldChg>
      <pc:sldChg chg="add">
        <pc:chgData name="Ngo Chi Thanh" userId="d69abfdf-d611-4b7a-af6a-1faa29f23d14" providerId="ADAL" clId="{EC6F3283-5D0A-46B7-B8D1-A9581337F7D4}" dt="2023-02-01T06:06:29.791" v="163"/>
        <pc:sldMkLst>
          <pc:docMk/>
          <pc:sldMk cId="686881484" sldId="288"/>
        </pc:sldMkLst>
      </pc:sldChg>
      <pc:sldChg chg="add ord">
        <pc:chgData name="Ngo Chi Thanh" userId="d69abfdf-d611-4b7a-af6a-1faa29f23d14" providerId="ADAL" clId="{EC6F3283-5D0A-46B7-B8D1-A9581337F7D4}" dt="2023-02-01T06:40:32.208" v="167"/>
        <pc:sldMkLst>
          <pc:docMk/>
          <pc:sldMk cId="3656345483" sldId="289"/>
        </pc:sldMkLst>
      </pc:sldChg>
    </pc:docChg>
  </pc:docChgLst>
  <pc:docChgLst>
    <pc:chgData name="Ngo Chi Thanh" userId="d69abfdf-d611-4b7a-af6a-1faa29f23d14" providerId="ADAL" clId="{3EBDA8D6-6F4C-4D56-96A5-01E11758306F}"/>
    <pc:docChg chg="undo custSel addSld delSld modSld">
      <pc:chgData name="Ngo Chi Thanh" userId="d69abfdf-d611-4b7a-af6a-1faa29f23d14" providerId="ADAL" clId="{3EBDA8D6-6F4C-4D56-96A5-01E11758306F}" dt="2023-02-02T17:03:30.039" v="801" actId="1076"/>
      <pc:docMkLst>
        <pc:docMk/>
      </pc:docMkLst>
      <pc:sldChg chg="delSp modSp mod setBg">
        <pc:chgData name="Ngo Chi Thanh" userId="d69abfdf-d611-4b7a-af6a-1faa29f23d14" providerId="ADAL" clId="{3EBDA8D6-6F4C-4D56-96A5-01E11758306F}" dt="2023-02-02T16:06:06.244" v="48"/>
        <pc:sldMkLst>
          <pc:docMk/>
          <pc:sldMk cId="0" sldId="256"/>
        </pc:sldMkLst>
        <pc:spChg chg="mod">
          <ac:chgData name="Ngo Chi Thanh" userId="d69abfdf-d611-4b7a-af6a-1faa29f23d14" providerId="ADAL" clId="{3EBDA8D6-6F4C-4D56-96A5-01E11758306F}" dt="2023-02-02T16:05:28.285" v="44" actId="1076"/>
          <ac:spMkLst>
            <pc:docMk/>
            <pc:sldMk cId="0" sldId="256"/>
            <ac:spMk id="8" creationId="{00000000-0000-0000-0000-000000000000}"/>
          </ac:spMkLst>
        </pc:spChg>
        <pc:picChg chg="del">
          <ac:chgData name="Ngo Chi Thanh" userId="d69abfdf-d611-4b7a-af6a-1faa29f23d14" providerId="ADAL" clId="{3EBDA8D6-6F4C-4D56-96A5-01E11758306F}" dt="2023-02-02T16:05:20.510" v="38" actId="478"/>
          <ac:picMkLst>
            <pc:docMk/>
            <pc:sldMk cId="0" sldId="256"/>
            <ac:picMk id="4" creationId="{00000000-0000-0000-0000-000000000000}"/>
          </ac:picMkLst>
        </pc:picChg>
      </pc:sldChg>
      <pc:sldChg chg="addSp delSp modSp mod delAnim modAnim">
        <pc:chgData name="Ngo Chi Thanh" userId="d69abfdf-d611-4b7a-af6a-1faa29f23d14" providerId="ADAL" clId="{3EBDA8D6-6F4C-4D56-96A5-01E11758306F}" dt="2023-02-02T16:11:24.067" v="54" actId="1076"/>
        <pc:sldMkLst>
          <pc:docMk/>
          <pc:sldMk cId="0" sldId="258"/>
        </pc:sldMkLst>
        <pc:spChg chg="add del mod">
          <ac:chgData name="Ngo Chi Thanh" userId="d69abfdf-d611-4b7a-af6a-1faa29f23d14" providerId="ADAL" clId="{3EBDA8D6-6F4C-4D56-96A5-01E11758306F}" dt="2023-02-02T16:04:55.956" v="29" actId="478"/>
          <ac:spMkLst>
            <pc:docMk/>
            <pc:sldMk cId="0" sldId="258"/>
            <ac:spMk id="3" creationId="{C2B68E6B-5D5B-2136-E2B0-3017AC3D3D3E}"/>
          </ac:spMkLst>
        </pc:spChg>
        <pc:spChg chg="add del mod">
          <ac:chgData name="Ngo Chi Thanh" userId="d69abfdf-d611-4b7a-af6a-1faa29f23d14" providerId="ADAL" clId="{3EBDA8D6-6F4C-4D56-96A5-01E11758306F}" dt="2023-02-02T16:05:07.853" v="36" actId="478"/>
          <ac:spMkLst>
            <pc:docMk/>
            <pc:sldMk cId="0" sldId="258"/>
            <ac:spMk id="5" creationId="{E801B997-B0FF-B3FB-1ABA-42D79378039B}"/>
          </ac:spMkLst>
        </pc:spChg>
        <pc:spChg chg="mod">
          <ac:chgData name="Ngo Chi Thanh" userId="d69abfdf-d611-4b7a-af6a-1faa29f23d14" providerId="ADAL" clId="{3EBDA8D6-6F4C-4D56-96A5-01E11758306F}" dt="2023-02-02T16:11:22.020" v="53" actId="1076"/>
          <ac:spMkLst>
            <pc:docMk/>
            <pc:sldMk cId="0" sldId="258"/>
            <ac:spMk id="9" creationId="{00000000-0000-0000-0000-000000000000}"/>
          </ac:spMkLst>
        </pc:spChg>
        <pc:spChg chg="del">
          <ac:chgData name="Ngo Chi Thanh" userId="d69abfdf-d611-4b7a-af6a-1faa29f23d14" providerId="ADAL" clId="{3EBDA8D6-6F4C-4D56-96A5-01E11758306F}" dt="2023-02-02T16:04:53.687" v="28" actId="478"/>
          <ac:spMkLst>
            <pc:docMk/>
            <pc:sldMk cId="0" sldId="258"/>
            <ac:spMk id="12" creationId="{00000000-0000-0000-0000-000000000000}"/>
          </ac:spMkLst>
        </pc:spChg>
        <pc:spChg chg="del">
          <ac:chgData name="Ngo Chi Thanh" userId="d69abfdf-d611-4b7a-af6a-1faa29f23d14" providerId="ADAL" clId="{3EBDA8D6-6F4C-4D56-96A5-01E11758306F}" dt="2023-02-02T16:04:57.388" v="30" actId="478"/>
          <ac:spMkLst>
            <pc:docMk/>
            <pc:sldMk cId="0" sldId="258"/>
            <ac:spMk id="13" creationId="{00000000-0000-0000-0000-000000000000}"/>
          </ac:spMkLst>
        </pc:spChg>
        <pc:spChg chg="del">
          <ac:chgData name="Ngo Chi Thanh" userId="d69abfdf-d611-4b7a-af6a-1faa29f23d14" providerId="ADAL" clId="{3EBDA8D6-6F4C-4D56-96A5-01E11758306F}" dt="2023-02-02T16:05:02.189" v="33" actId="478"/>
          <ac:spMkLst>
            <pc:docMk/>
            <pc:sldMk cId="0" sldId="258"/>
            <ac:spMk id="14" creationId="{00000000-0000-0000-0000-000000000000}"/>
          </ac:spMkLst>
        </pc:spChg>
        <pc:spChg chg="del">
          <ac:chgData name="Ngo Chi Thanh" userId="d69abfdf-d611-4b7a-af6a-1faa29f23d14" providerId="ADAL" clId="{3EBDA8D6-6F4C-4D56-96A5-01E11758306F}" dt="2023-02-02T16:04:58.867" v="31" actId="478"/>
          <ac:spMkLst>
            <pc:docMk/>
            <pc:sldMk cId="0" sldId="258"/>
            <ac:spMk id="15" creationId="{00000000-0000-0000-0000-000000000000}"/>
          </ac:spMkLst>
        </pc:spChg>
        <pc:spChg chg="del">
          <ac:chgData name="Ngo Chi Thanh" userId="d69abfdf-d611-4b7a-af6a-1faa29f23d14" providerId="ADAL" clId="{3EBDA8D6-6F4C-4D56-96A5-01E11758306F}" dt="2023-02-02T16:05:00.162" v="32" actId="478"/>
          <ac:spMkLst>
            <pc:docMk/>
            <pc:sldMk cId="0" sldId="258"/>
            <ac:spMk id="16" creationId="{00000000-0000-0000-0000-000000000000}"/>
          </ac:spMkLst>
        </pc:spChg>
        <pc:spChg chg="del">
          <ac:chgData name="Ngo Chi Thanh" userId="d69abfdf-d611-4b7a-af6a-1faa29f23d14" providerId="ADAL" clId="{3EBDA8D6-6F4C-4D56-96A5-01E11758306F}" dt="2023-02-02T16:05:03.884" v="34" actId="478"/>
          <ac:spMkLst>
            <pc:docMk/>
            <pc:sldMk cId="0" sldId="258"/>
            <ac:spMk id="17" creationId="{00000000-0000-0000-0000-000000000000}"/>
          </ac:spMkLst>
        </pc:spChg>
        <pc:picChg chg="add mod">
          <ac:chgData name="Ngo Chi Thanh" userId="d69abfdf-d611-4b7a-af6a-1faa29f23d14" providerId="ADAL" clId="{3EBDA8D6-6F4C-4D56-96A5-01E11758306F}" dt="2023-02-02T16:11:24.067" v="54" actId="1076"/>
          <ac:picMkLst>
            <pc:docMk/>
            <pc:sldMk cId="0" sldId="258"/>
            <ac:picMk id="6" creationId="{A554D6F3-F1B2-9AFE-A301-A0FE16F3160D}"/>
          </ac:picMkLst>
        </pc:picChg>
        <pc:picChg chg="del">
          <ac:chgData name="Ngo Chi Thanh" userId="d69abfdf-d611-4b7a-af6a-1faa29f23d14" providerId="ADAL" clId="{3EBDA8D6-6F4C-4D56-96A5-01E11758306F}" dt="2023-02-02T16:05:05.584" v="35" actId="478"/>
          <ac:picMkLst>
            <pc:docMk/>
            <pc:sldMk cId="0" sldId="258"/>
            <ac:picMk id="7" creationId="{00000000-0000-0000-0000-000000000000}"/>
          </ac:picMkLst>
        </pc:picChg>
        <pc:picChg chg="del">
          <ac:chgData name="Ngo Chi Thanh" userId="d69abfdf-d611-4b7a-af6a-1faa29f23d14" providerId="ADAL" clId="{3EBDA8D6-6F4C-4D56-96A5-01E11758306F}" dt="2023-02-02T16:04:51.396" v="27" actId="478"/>
          <ac:picMkLst>
            <pc:docMk/>
            <pc:sldMk cId="0" sldId="258"/>
            <ac:picMk id="19" creationId="{00000000-0000-0000-0000-000000000000}"/>
          </ac:picMkLst>
        </pc:picChg>
        <pc:picChg chg="del">
          <ac:chgData name="Ngo Chi Thanh" userId="d69abfdf-d611-4b7a-af6a-1faa29f23d14" providerId="ADAL" clId="{3EBDA8D6-6F4C-4D56-96A5-01E11758306F}" dt="2023-02-02T16:04:46.191" v="26" actId="478"/>
          <ac:picMkLst>
            <pc:docMk/>
            <pc:sldMk cId="0" sldId="258"/>
            <ac:picMk id="21" creationId="{00000000-0000-0000-0000-000000000000}"/>
          </ac:picMkLst>
        </pc:picChg>
      </pc:sldChg>
      <pc:sldChg chg="addSp delSp modSp mod setBg">
        <pc:chgData name="Ngo Chi Thanh" userId="d69abfdf-d611-4b7a-af6a-1faa29f23d14" providerId="ADAL" clId="{3EBDA8D6-6F4C-4D56-96A5-01E11758306F}" dt="2023-02-02T17:03:30.039" v="801" actId="1076"/>
        <pc:sldMkLst>
          <pc:docMk/>
          <pc:sldMk cId="0" sldId="259"/>
        </pc:sldMkLst>
        <pc:spChg chg="add del mod">
          <ac:chgData name="Ngo Chi Thanh" userId="d69abfdf-d611-4b7a-af6a-1faa29f23d14" providerId="ADAL" clId="{3EBDA8D6-6F4C-4D56-96A5-01E11758306F}" dt="2023-02-02T16:11:31.613" v="56" actId="478"/>
          <ac:spMkLst>
            <pc:docMk/>
            <pc:sldMk cId="0" sldId="259"/>
            <ac:spMk id="3" creationId="{00749B6D-88DA-0EA1-DB49-1D45C8EFC288}"/>
          </ac:spMkLst>
        </pc:spChg>
        <pc:spChg chg="mod">
          <ac:chgData name="Ngo Chi Thanh" userId="d69abfdf-d611-4b7a-af6a-1faa29f23d14" providerId="ADAL" clId="{3EBDA8D6-6F4C-4D56-96A5-01E11758306F}" dt="2023-02-02T17:03:27.583" v="800" actId="1076"/>
          <ac:spMkLst>
            <pc:docMk/>
            <pc:sldMk cId="0" sldId="259"/>
            <ac:spMk id="6" creationId="{00000000-0000-0000-0000-000000000000}"/>
          </ac:spMkLst>
        </pc:spChg>
        <pc:spChg chg="mod">
          <ac:chgData name="Ngo Chi Thanh" userId="d69abfdf-d611-4b7a-af6a-1faa29f23d14" providerId="ADAL" clId="{3EBDA8D6-6F4C-4D56-96A5-01E11758306F}" dt="2023-02-02T17:03:21.360" v="798" actId="1076"/>
          <ac:spMkLst>
            <pc:docMk/>
            <pc:sldMk cId="0" sldId="259"/>
            <ac:spMk id="7" creationId="{00000000-0000-0000-0000-000000000000}"/>
          </ac:spMkLst>
        </pc:spChg>
        <pc:spChg chg="mod">
          <ac:chgData name="Ngo Chi Thanh" userId="d69abfdf-d611-4b7a-af6a-1faa29f23d14" providerId="ADAL" clId="{3EBDA8D6-6F4C-4D56-96A5-01E11758306F}" dt="2023-02-02T17:03:30.039" v="801" actId="1076"/>
          <ac:spMkLst>
            <pc:docMk/>
            <pc:sldMk cId="0" sldId="259"/>
            <ac:spMk id="8" creationId="{00000000-0000-0000-0000-000000000000}"/>
          </ac:spMkLst>
        </pc:spChg>
        <pc:spChg chg="del">
          <ac:chgData name="Ngo Chi Thanh" userId="d69abfdf-d611-4b7a-af6a-1faa29f23d14" providerId="ADAL" clId="{3EBDA8D6-6F4C-4D56-96A5-01E11758306F}" dt="2023-02-02T16:11:33.697" v="57" actId="478"/>
          <ac:spMkLst>
            <pc:docMk/>
            <pc:sldMk cId="0" sldId="259"/>
            <ac:spMk id="9" creationId="{00000000-0000-0000-0000-000000000000}"/>
          </ac:spMkLst>
        </pc:spChg>
        <pc:picChg chg="del">
          <ac:chgData name="Ngo Chi Thanh" userId="d69abfdf-d611-4b7a-af6a-1faa29f23d14" providerId="ADAL" clId="{3EBDA8D6-6F4C-4D56-96A5-01E11758306F}" dt="2023-02-02T16:11:29.448" v="55" actId="478"/>
          <ac:picMkLst>
            <pc:docMk/>
            <pc:sldMk cId="0" sldId="259"/>
            <ac:picMk id="4" creationId="{00000000-0000-0000-0000-000000000000}"/>
          </ac:picMkLst>
        </pc:picChg>
        <pc:picChg chg="mod">
          <ac:chgData name="Ngo Chi Thanh" userId="d69abfdf-d611-4b7a-af6a-1faa29f23d14" providerId="ADAL" clId="{3EBDA8D6-6F4C-4D56-96A5-01E11758306F}" dt="2023-02-02T17:03:23.823" v="799" actId="1076"/>
          <ac:picMkLst>
            <pc:docMk/>
            <pc:sldMk cId="0" sldId="259"/>
            <ac:picMk id="13" creationId="{00000000-0000-0000-0000-000000000000}"/>
          </ac:picMkLst>
        </pc:picChg>
      </pc:sldChg>
      <pc:sldChg chg="addSp delSp modSp mod setBg">
        <pc:chgData name="Ngo Chi Thanh" userId="d69abfdf-d611-4b7a-af6a-1faa29f23d14" providerId="ADAL" clId="{3EBDA8D6-6F4C-4D56-96A5-01E11758306F}" dt="2023-02-02T16:27:17.395" v="237" actId="1036"/>
        <pc:sldMkLst>
          <pc:docMk/>
          <pc:sldMk cId="0" sldId="260"/>
        </pc:sldMkLst>
        <pc:spChg chg="add del mod">
          <ac:chgData name="Ngo Chi Thanh" userId="d69abfdf-d611-4b7a-af6a-1faa29f23d14" providerId="ADAL" clId="{3EBDA8D6-6F4C-4D56-96A5-01E11758306F}" dt="2023-02-02T16:14:50.261" v="114" actId="478"/>
          <ac:spMkLst>
            <pc:docMk/>
            <pc:sldMk cId="0" sldId="260"/>
            <ac:spMk id="3" creationId="{871BA1F3-9FF0-207B-33E8-35EFAE5B3BD8}"/>
          </ac:spMkLst>
        </pc:spChg>
        <pc:spChg chg="del">
          <ac:chgData name="Ngo Chi Thanh" userId="d69abfdf-d611-4b7a-af6a-1faa29f23d14" providerId="ADAL" clId="{3EBDA8D6-6F4C-4D56-96A5-01E11758306F}" dt="2023-02-02T16:14:48.152" v="113" actId="478"/>
          <ac:spMkLst>
            <pc:docMk/>
            <pc:sldMk cId="0" sldId="260"/>
            <ac:spMk id="5" creationId="{00000000-0000-0000-0000-000000000000}"/>
          </ac:spMkLst>
        </pc:spChg>
        <pc:spChg chg="del">
          <ac:chgData name="Ngo Chi Thanh" userId="d69abfdf-d611-4b7a-af6a-1faa29f23d14" providerId="ADAL" clId="{3EBDA8D6-6F4C-4D56-96A5-01E11758306F}" dt="2023-02-02T16:14:48.152" v="113" actId="478"/>
          <ac:spMkLst>
            <pc:docMk/>
            <pc:sldMk cId="0" sldId="260"/>
            <ac:spMk id="6" creationId="{00000000-0000-0000-0000-000000000000}"/>
          </ac:spMkLst>
        </pc:spChg>
        <pc:spChg chg="mod">
          <ac:chgData name="Ngo Chi Thanh" userId="d69abfdf-d611-4b7a-af6a-1faa29f23d14" providerId="ADAL" clId="{3EBDA8D6-6F4C-4D56-96A5-01E11758306F}" dt="2023-02-02T16:27:17.395" v="237" actId="1036"/>
          <ac:spMkLst>
            <pc:docMk/>
            <pc:sldMk cId="0" sldId="260"/>
            <ac:spMk id="8" creationId="{00000000-0000-0000-0000-000000000000}"/>
          </ac:spMkLst>
        </pc:spChg>
        <pc:spChg chg="del">
          <ac:chgData name="Ngo Chi Thanh" userId="d69abfdf-d611-4b7a-af6a-1faa29f23d14" providerId="ADAL" clId="{3EBDA8D6-6F4C-4D56-96A5-01E11758306F}" dt="2023-02-02T16:14:48.152" v="113" actId="478"/>
          <ac:spMkLst>
            <pc:docMk/>
            <pc:sldMk cId="0" sldId="260"/>
            <ac:spMk id="10" creationId="{00000000-0000-0000-0000-000000000000}"/>
          </ac:spMkLst>
        </pc:spChg>
        <pc:spChg chg="del">
          <ac:chgData name="Ngo Chi Thanh" userId="d69abfdf-d611-4b7a-af6a-1faa29f23d14" providerId="ADAL" clId="{3EBDA8D6-6F4C-4D56-96A5-01E11758306F}" dt="2023-02-02T16:14:48.152" v="113" actId="478"/>
          <ac:spMkLst>
            <pc:docMk/>
            <pc:sldMk cId="0" sldId="260"/>
            <ac:spMk id="11" creationId="{00000000-0000-0000-0000-000000000000}"/>
          </ac:spMkLst>
        </pc:spChg>
        <pc:spChg chg="add del">
          <ac:chgData name="Ngo Chi Thanh" userId="d69abfdf-d611-4b7a-af6a-1faa29f23d14" providerId="ADAL" clId="{3EBDA8D6-6F4C-4D56-96A5-01E11758306F}" dt="2023-02-02T16:19:05.165" v="131"/>
          <ac:spMkLst>
            <pc:docMk/>
            <pc:sldMk cId="0" sldId="260"/>
            <ac:spMk id="14" creationId="{446911AC-C4CE-9051-8CB6-DA00465E88D9}"/>
          </ac:spMkLst>
        </pc:spChg>
        <pc:spChg chg="add mod">
          <ac:chgData name="Ngo Chi Thanh" userId="d69abfdf-d611-4b7a-af6a-1faa29f23d14" providerId="ADAL" clId="{3EBDA8D6-6F4C-4D56-96A5-01E11758306F}" dt="2023-02-02T16:26:03.363" v="235" actId="1036"/>
          <ac:spMkLst>
            <pc:docMk/>
            <pc:sldMk cId="0" sldId="260"/>
            <ac:spMk id="16" creationId="{AA682034-CFF8-A571-0977-EEE9300859C8}"/>
          </ac:spMkLst>
        </pc:spChg>
        <pc:picChg chg="add del mod">
          <ac:chgData name="Ngo Chi Thanh" userId="d69abfdf-d611-4b7a-af6a-1faa29f23d14" providerId="ADAL" clId="{3EBDA8D6-6F4C-4D56-96A5-01E11758306F}" dt="2023-02-02T16:17:14.893" v="126" actId="478"/>
          <ac:picMkLst>
            <pc:docMk/>
            <pc:sldMk cId="0" sldId="260"/>
            <ac:picMk id="7" creationId="{0BE6383F-C2D9-8E51-DD21-82DED0138EA8}"/>
          </ac:picMkLst>
        </pc:picChg>
        <pc:picChg chg="del">
          <ac:chgData name="Ngo Chi Thanh" userId="d69abfdf-d611-4b7a-af6a-1faa29f23d14" providerId="ADAL" clId="{3EBDA8D6-6F4C-4D56-96A5-01E11758306F}" dt="2023-02-02T16:14:48.152" v="113" actId="478"/>
          <ac:picMkLst>
            <pc:docMk/>
            <pc:sldMk cId="0" sldId="260"/>
            <ac:picMk id="12" creationId="{00000000-0000-0000-0000-000000000000}"/>
          </ac:picMkLst>
        </pc:picChg>
        <pc:picChg chg="add del mod modCrop">
          <ac:chgData name="Ngo Chi Thanh" userId="d69abfdf-d611-4b7a-af6a-1faa29f23d14" providerId="ADAL" clId="{3EBDA8D6-6F4C-4D56-96A5-01E11758306F}" dt="2023-02-02T16:17:15.338" v="127" actId="478"/>
          <ac:picMkLst>
            <pc:docMk/>
            <pc:sldMk cId="0" sldId="260"/>
            <ac:picMk id="13" creationId="{4E434083-7899-222A-5BA0-D73A09D355C8}"/>
          </ac:picMkLst>
        </pc:picChg>
        <pc:picChg chg="add del">
          <ac:chgData name="Ngo Chi Thanh" userId="d69abfdf-d611-4b7a-af6a-1faa29f23d14" providerId="ADAL" clId="{3EBDA8D6-6F4C-4D56-96A5-01E11758306F}" dt="2023-02-02T16:19:05.165" v="131"/>
          <ac:picMkLst>
            <pc:docMk/>
            <pc:sldMk cId="0" sldId="260"/>
            <ac:picMk id="1026" creationId="{FFDEA15B-9454-7931-C028-302B24CF75C4}"/>
          </ac:picMkLst>
        </pc:picChg>
      </pc:sldChg>
      <pc:sldChg chg="addSp delSp modSp mod delAnim modAnim">
        <pc:chgData name="Ngo Chi Thanh" userId="d69abfdf-d611-4b7a-af6a-1faa29f23d14" providerId="ADAL" clId="{3EBDA8D6-6F4C-4D56-96A5-01E11758306F}" dt="2023-02-02T16:35:23.230" v="366" actId="20577"/>
        <pc:sldMkLst>
          <pc:docMk/>
          <pc:sldMk cId="0" sldId="261"/>
        </pc:sldMkLst>
        <pc:spChg chg="add del mod">
          <ac:chgData name="Ngo Chi Thanh" userId="d69abfdf-d611-4b7a-af6a-1faa29f23d14" providerId="ADAL" clId="{3EBDA8D6-6F4C-4D56-96A5-01E11758306F}" dt="2023-02-02T16:27:30.943" v="239" actId="478"/>
          <ac:spMkLst>
            <pc:docMk/>
            <pc:sldMk cId="0" sldId="261"/>
            <ac:spMk id="3" creationId="{862FDD0F-59FB-58A4-5106-91348F01D8EA}"/>
          </ac:spMkLst>
        </pc:spChg>
        <pc:spChg chg="add mod">
          <ac:chgData name="Ngo Chi Thanh" userId="d69abfdf-d611-4b7a-af6a-1faa29f23d14" providerId="ADAL" clId="{3EBDA8D6-6F4C-4D56-96A5-01E11758306F}" dt="2023-02-02T16:35:23.230" v="366" actId="20577"/>
          <ac:spMkLst>
            <pc:docMk/>
            <pc:sldMk cId="0" sldId="261"/>
            <ac:spMk id="4" creationId="{F215E466-1BB8-2864-615E-F2C489912752}"/>
          </ac:spMkLst>
        </pc:spChg>
        <pc:spChg chg="del">
          <ac:chgData name="Ngo Chi Thanh" userId="d69abfdf-d611-4b7a-af6a-1faa29f23d14" providerId="ADAL" clId="{3EBDA8D6-6F4C-4D56-96A5-01E11758306F}" dt="2023-02-02T16:27:37.572" v="240" actId="478"/>
          <ac:spMkLst>
            <pc:docMk/>
            <pc:sldMk cId="0" sldId="261"/>
            <ac:spMk id="10" creationId="{00000000-0000-0000-0000-000000000000}"/>
          </ac:spMkLst>
        </pc:spChg>
        <pc:spChg chg="del">
          <ac:chgData name="Ngo Chi Thanh" userId="d69abfdf-d611-4b7a-af6a-1faa29f23d14" providerId="ADAL" clId="{3EBDA8D6-6F4C-4D56-96A5-01E11758306F}" dt="2023-02-02T16:27:37.572" v="240" actId="478"/>
          <ac:spMkLst>
            <pc:docMk/>
            <pc:sldMk cId="0" sldId="261"/>
            <ac:spMk id="11" creationId="{00000000-0000-0000-0000-000000000000}"/>
          </ac:spMkLst>
        </pc:spChg>
        <pc:spChg chg="mod">
          <ac:chgData name="Ngo Chi Thanh" userId="d69abfdf-d611-4b7a-af6a-1faa29f23d14" providerId="ADAL" clId="{3EBDA8D6-6F4C-4D56-96A5-01E11758306F}" dt="2023-02-02T16:33:09.234" v="298" actId="1076"/>
          <ac:spMkLst>
            <pc:docMk/>
            <pc:sldMk cId="0" sldId="261"/>
            <ac:spMk id="14"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5"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6"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7" creationId="{00000000-0000-0000-0000-000000000000}"/>
          </ac:spMkLst>
        </pc:spChg>
        <pc:spChg chg="mod">
          <ac:chgData name="Ngo Chi Thanh" userId="d69abfdf-d611-4b7a-af6a-1faa29f23d14" providerId="ADAL" clId="{3EBDA8D6-6F4C-4D56-96A5-01E11758306F}" dt="2023-02-02T16:33:25.856" v="324" actId="1035"/>
          <ac:spMkLst>
            <pc:docMk/>
            <pc:sldMk cId="0" sldId="261"/>
            <ac:spMk id="18" creationId="{00000000-0000-0000-0000-000000000000}"/>
          </ac:spMkLst>
        </pc:spChg>
        <pc:spChg chg="del">
          <ac:chgData name="Ngo Chi Thanh" userId="d69abfdf-d611-4b7a-af6a-1faa29f23d14" providerId="ADAL" clId="{3EBDA8D6-6F4C-4D56-96A5-01E11758306F}" dt="2023-02-02T16:32:15.575" v="286" actId="478"/>
          <ac:spMkLst>
            <pc:docMk/>
            <pc:sldMk cId="0" sldId="261"/>
            <ac:spMk id="19" creationId="{00000000-0000-0000-0000-000000000000}"/>
          </ac:spMkLst>
        </pc:spChg>
        <pc:spChg chg="mod">
          <ac:chgData name="Ngo Chi Thanh" userId="d69abfdf-d611-4b7a-af6a-1faa29f23d14" providerId="ADAL" clId="{3EBDA8D6-6F4C-4D56-96A5-01E11758306F}" dt="2023-02-02T16:35:06.059" v="364" actId="255"/>
          <ac:spMkLst>
            <pc:docMk/>
            <pc:sldMk cId="0" sldId="261"/>
            <ac:spMk id="100" creationId="{00000000-0000-0000-0000-000000000000}"/>
          </ac:spMkLst>
        </pc:spChg>
        <pc:picChg chg="mod modCrop">
          <ac:chgData name="Ngo Chi Thanh" userId="d69abfdf-d611-4b7a-af6a-1faa29f23d14" providerId="ADAL" clId="{3EBDA8D6-6F4C-4D56-96A5-01E11758306F}" dt="2023-02-02T16:33:33.344" v="347" actId="1035"/>
          <ac:picMkLst>
            <pc:docMk/>
            <pc:sldMk cId="0" sldId="261"/>
            <ac:picMk id="5" creationId="{00000000-0000-0000-0000-000000000000}"/>
          </ac:picMkLst>
        </pc:picChg>
        <pc:picChg chg="del">
          <ac:chgData name="Ngo Chi Thanh" userId="d69abfdf-d611-4b7a-af6a-1faa29f23d14" providerId="ADAL" clId="{3EBDA8D6-6F4C-4D56-96A5-01E11758306F}" dt="2023-02-02T16:27:27.919" v="238" actId="478"/>
          <ac:picMkLst>
            <pc:docMk/>
            <pc:sldMk cId="0" sldId="261"/>
            <ac:picMk id="8" creationId="{00000000-0000-0000-0000-000000000000}"/>
          </ac:picMkLst>
        </pc:picChg>
      </pc:sldChg>
      <pc:sldChg chg="addSp delSp modSp mod delAnim">
        <pc:chgData name="Ngo Chi Thanh" userId="d69abfdf-d611-4b7a-af6a-1faa29f23d14" providerId="ADAL" clId="{3EBDA8D6-6F4C-4D56-96A5-01E11758306F}" dt="2023-02-02T16:39:14.169" v="468" actId="1076"/>
        <pc:sldMkLst>
          <pc:docMk/>
          <pc:sldMk cId="0" sldId="262"/>
        </pc:sldMkLst>
        <pc:spChg chg="add mod">
          <ac:chgData name="Ngo Chi Thanh" userId="d69abfdf-d611-4b7a-af6a-1faa29f23d14" providerId="ADAL" clId="{3EBDA8D6-6F4C-4D56-96A5-01E11758306F}" dt="2023-02-02T16:39:14.169" v="468" actId="1076"/>
          <ac:spMkLst>
            <pc:docMk/>
            <pc:sldMk cId="0" sldId="262"/>
            <ac:spMk id="3" creationId="{180B2CB2-CF6C-3547-B8D0-EAC1E056BA3A}"/>
          </ac:spMkLst>
        </pc:spChg>
        <pc:spChg chg="del">
          <ac:chgData name="Ngo Chi Thanh" userId="d69abfdf-d611-4b7a-af6a-1faa29f23d14" providerId="ADAL" clId="{3EBDA8D6-6F4C-4D56-96A5-01E11758306F}" dt="2023-02-02T16:38:21.667" v="452" actId="478"/>
          <ac:spMkLst>
            <pc:docMk/>
            <pc:sldMk cId="0" sldId="262"/>
            <ac:spMk id="12"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3"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4"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5"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6"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7"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8" creationId="{00000000-0000-0000-0000-000000000000}"/>
          </ac:spMkLst>
        </pc:spChg>
        <pc:spChg chg="del">
          <ac:chgData name="Ngo Chi Thanh" userId="d69abfdf-d611-4b7a-af6a-1faa29f23d14" providerId="ADAL" clId="{3EBDA8D6-6F4C-4D56-96A5-01E11758306F}" dt="2023-02-02T16:38:21.667" v="452" actId="478"/>
          <ac:spMkLst>
            <pc:docMk/>
            <pc:sldMk cId="0" sldId="262"/>
            <ac:spMk id="19" creationId="{00000000-0000-0000-0000-000000000000}"/>
          </ac:spMkLst>
        </pc:spChg>
      </pc:sldChg>
      <pc:sldChg chg="addSp delSp modSp mod">
        <pc:chgData name="Ngo Chi Thanh" userId="d69abfdf-d611-4b7a-af6a-1faa29f23d14" providerId="ADAL" clId="{3EBDA8D6-6F4C-4D56-96A5-01E11758306F}" dt="2023-02-02T16:14:08.979" v="106" actId="1076"/>
        <pc:sldMkLst>
          <pc:docMk/>
          <pc:sldMk cId="0" sldId="265"/>
        </pc:sldMkLst>
        <pc:spChg chg="add del mod">
          <ac:chgData name="Ngo Chi Thanh" userId="d69abfdf-d611-4b7a-af6a-1faa29f23d14" providerId="ADAL" clId="{3EBDA8D6-6F4C-4D56-96A5-01E11758306F}" dt="2023-02-02T16:14:00.995" v="103" actId="478"/>
          <ac:spMkLst>
            <pc:docMk/>
            <pc:sldMk cId="0" sldId="265"/>
            <ac:spMk id="3" creationId="{C60BBE59-5095-3DC6-2831-657A1683C211}"/>
          </ac:spMkLst>
        </pc:spChg>
        <pc:grpChg chg="mod">
          <ac:chgData name="Ngo Chi Thanh" userId="d69abfdf-d611-4b7a-af6a-1faa29f23d14" providerId="ADAL" clId="{3EBDA8D6-6F4C-4D56-96A5-01E11758306F}" dt="2023-02-02T16:14:08.979" v="106" actId="1076"/>
          <ac:grpSpMkLst>
            <pc:docMk/>
            <pc:sldMk cId="0" sldId="265"/>
            <ac:grpSpMk id="16" creationId="{00000000-0000-0000-0000-000000000000}"/>
          </ac:grpSpMkLst>
        </pc:grpChg>
        <pc:picChg chg="del">
          <ac:chgData name="Ngo Chi Thanh" userId="d69abfdf-d611-4b7a-af6a-1faa29f23d14" providerId="ADAL" clId="{3EBDA8D6-6F4C-4D56-96A5-01E11758306F}" dt="2023-02-02T16:13:56.183" v="102" actId="478"/>
          <ac:picMkLst>
            <pc:docMk/>
            <pc:sldMk cId="0" sldId="265"/>
            <ac:picMk id="5" creationId="{00000000-0000-0000-0000-000000000000}"/>
          </ac:picMkLst>
        </pc:picChg>
        <pc:picChg chg="mod">
          <ac:chgData name="Ngo Chi Thanh" userId="d69abfdf-d611-4b7a-af6a-1faa29f23d14" providerId="ADAL" clId="{3EBDA8D6-6F4C-4D56-96A5-01E11758306F}" dt="2023-02-02T16:14:06.963" v="105" actId="1076"/>
          <ac:picMkLst>
            <pc:docMk/>
            <pc:sldMk cId="0" sldId="265"/>
            <ac:picMk id="7" creationId="{00000000-0000-0000-0000-000000000000}"/>
          </ac:picMkLst>
        </pc:picChg>
      </pc:sldChg>
      <pc:sldChg chg="addSp delSp modSp mod">
        <pc:chgData name="Ngo Chi Thanh" userId="d69abfdf-d611-4b7a-af6a-1faa29f23d14" providerId="ADAL" clId="{3EBDA8D6-6F4C-4D56-96A5-01E11758306F}" dt="2023-02-02T16:14:38.643" v="112" actId="1076"/>
        <pc:sldMkLst>
          <pc:docMk/>
          <pc:sldMk cId="0" sldId="266"/>
        </pc:sldMkLst>
        <pc:spChg chg="add del mod">
          <ac:chgData name="Ngo Chi Thanh" userId="d69abfdf-d611-4b7a-af6a-1faa29f23d14" providerId="ADAL" clId="{3EBDA8D6-6F4C-4D56-96A5-01E11758306F}" dt="2023-02-02T16:14:16.785" v="108" actId="478"/>
          <ac:spMkLst>
            <pc:docMk/>
            <pc:sldMk cId="0" sldId="266"/>
            <ac:spMk id="3" creationId="{9BD8A895-BD94-9250-A6C4-70D5847051B6}"/>
          </ac:spMkLst>
        </pc:spChg>
        <pc:grpChg chg="mod">
          <ac:chgData name="Ngo Chi Thanh" userId="d69abfdf-d611-4b7a-af6a-1faa29f23d14" providerId="ADAL" clId="{3EBDA8D6-6F4C-4D56-96A5-01E11758306F}" dt="2023-02-02T16:14:25.475" v="110" actId="1076"/>
          <ac:grpSpMkLst>
            <pc:docMk/>
            <pc:sldMk cId="0" sldId="266"/>
            <ac:grpSpMk id="8" creationId="{00000000-0000-0000-0000-000000000000}"/>
          </ac:grpSpMkLst>
        </pc:grpChg>
        <pc:grpChg chg="mod">
          <ac:chgData name="Ngo Chi Thanh" userId="d69abfdf-d611-4b7a-af6a-1faa29f23d14" providerId="ADAL" clId="{3EBDA8D6-6F4C-4D56-96A5-01E11758306F}" dt="2023-02-02T16:14:34.652" v="111" actId="1076"/>
          <ac:grpSpMkLst>
            <pc:docMk/>
            <pc:sldMk cId="0" sldId="266"/>
            <ac:grpSpMk id="11" creationId="{00000000-0000-0000-0000-000000000000}"/>
          </ac:grpSpMkLst>
        </pc:grpChg>
        <pc:picChg chg="del">
          <ac:chgData name="Ngo Chi Thanh" userId="d69abfdf-d611-4b7a-af6a-1faa29f23d14" providerId="ADAL" clId="{3EBDA8D6-6F4C-4D56-96A5-01E11758306F}" dt="2023-02-02T16:14:13.848" v="107" actId="478"/>
          <ac:picMkLst>
            <pc:docMk/>
            <pc:sldMk cId="0" sldId="266"/>
            <ac:picMk id="5" creationId="{00000000-0000-0000-0000-000000000000}"/>
          </ac:picMkLst>
        </pc:picChg>
        <pc:picChg chg="mod">
          <ac:chgData name="Ngo Chi Thanh" userId="d69abfdf-d611-4b7a-af6a-1faa29f23d14" providerId="ADAL" clId="{3EBDA8D6-6F4C-4D56-96A5-01E11758306F}" dt="2023-02-02T16:14:38.643" v="112" actId="1076"/>
          <ac:picMkLst>
            <pc:docMk/>
            <pc:sldMk cId="0" sldId="266"/>
            <ac:picMk id="14" creationId="{00000000-0000-0000-0000-000000000000}"/>
          </ac:picMkLst>
        </pc:picChg>
      </pc:sldChg>
      <pc:sldChg chg="addSp delSp modSp mod delAnim modAnim">
        <pc:chgData name="Ngo Chi Thanh" userId="d69abfdf-d611-4b7a-af6a-1faa29f23d14" providerId="ADAL" clId="{3EBDA8D6-6F4C-4D56-96A5-01E11758306F}" dt="2023-02-02T16:46:17.540" v="566" actId="2711"/>
        <pc:sldMkLst>
          <pc:docMk/>
          <pc:sldMk cId="0" sldId="270"/>
        </pc:sldMkLst>
        <pc:spChg chg="add del mod">
          <ac:chgData name="Ngo Chi Thanh" userId="d69abfdf-d611-4b7a-af6a-1faa29f23d14" providerId="ADAL" clId="{3EBDA8D6-6F4C-4D56-96A5-01E11758306F}" dt="2023-02-02T16:40:25.561" v="505" actId="478"/>
          <ac:spMkLst>
            <pc:docMk/>
            <pc:sldMk cId="0" sldId="270"/>
            <ac:spMk id="3" creationId="{34EB5931-FD30-9A73-A0AE-EBD107E933F7}"/>
          </ac:spMkLst>
        </pc:spChg>
        <pc:spChg chg="add del mod">
          <ac:chgData name="Ngo Chi Thanh" userId="d69abfdf-d611-4b7a-af6a-1faa29f23d14" providerId="ADAL" clId="{3EBDA8D6-6F4C-4D56-96A5-01E11758306F}" dt="2023-02-02T16:41:53.445" v="516" actId="478"/>
          <ac:spMkLst>
            <pc:docMk/>
            <pc:sldMk cId="0" sldId="270"/>
            <ac:spMk id="5" creationId="{B7AB3347-FD9D-B0CE-C320-80F0FC979FAE}"/>
          </ac:spMkLst>
        </pc:spChg>
        <pc:spChg chg="add del mod">
          <ac:chgData name="Ngo Chi Thanh" userId="d69abfdf-d611-4b7a-af6a-1faa29f23d14" providerId="ADAL" clId="{3EBDA8D6-6F4C-4D56-96A5-01E11758306F}" dt="2023-02-02T16:43:07.888" v="531" actId="478"/>
          <ac:spMkLst>
            <pc:docMk/>
            <pc:sldMk cId="0" sldId="270"/>
            <ac:spMk id="6" creationId="{BD221B23-E71F-F663-F603-61B044C97EBA}"/>
          </ac:spMkLst>
        </pc:spChg>
        <pc:spChg chg="add mod">
          <ac:chgData name="Ngo Chi Thanh" userId="d69abfdf-d611-4b7a-af6a-1faa29f23d14" providerId="ADAL" clId="{3EBDA8D6-6F4C-4D56-96A5-01E11758306F}" dt="2023-02-02T16:46:17.540" v="566" actId="2711"/>
          <ac:spMkLst>
            <pc:docMk/>
            <pc:sldMk cId="0" sldId="270"/>
            <ac:spMk id="8" creationId="{2592D99D-2678-B116-64A8-D5FD0A9229D7}"/>
          </ac:spMkLst>
        </pc:spChg>
        <pc:spChg chg="mod">
          <ac:chgData name="Ngo Chi Thanh" userId="d69abfdf-d611-4b7a-af6a-1faa29f23d14" providerId="ADAL" clId="{3EBDA8D6-6F4C-4D56-96A5-01E11758306F}" dt="2023-02-02T16:43:32.633" v="538" actId="1076"/>
          <ac:spMkLst>
            <pc:docMk/>
            <pc:sldMk cId="0" sldId="270"/>
            <ac:spMk id="10"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1"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2"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3" creationId="{00000000-0000-0000-0000-000000000000}"/>
          </ac:spMkLst>
        </pc:spChg>
        <pc:spChg chg="del">
          <ac:chgData name="Ngo Chi Thanh" userId="d69abfdf-d611-4b7a-af6a-1faa29f23d14" providerId="ADAL" clId="{3EBDA8D6-6F4C-4D56-96A5-01E11758306F}" dt="2023-02-02T16:40:20.539" v="501" actId="478"/>
          <ac:spMkLst>
            <pc:docMk/>
            <pc:sldMk cId="0" sldId="270"/>
            <ac:spMk id="24" creationId="{00000000-0000-0000-0000-000000000000}"/>
          </ac:spMkLst>
        </pc:spChg>
        <pc:picChg chg="mod">
          <ac:chgData name="Ngo Chi Thanh" userId="d69abfdf-d611-4b7a-af6a-1faa29f23d14" providerId="ADAL" clId="{3EBDA8D6-6F4C-4D56-96A5-01E11758306F}" dt="2023-02-02T16:42:08.737" v="520" actId="1076"/>
          <ac:picMkLst>
            <pc:docMk/>
            <pc:sldMk cId="0" sldId="270"/>
            <ac:picMk id="9" creationId="{00000000-0000-0000-0000-000000000000}"/>
          </ac:picMkLst>
        </pc:picChg>
        <pc:picChg chg="del mod">
          <ac:chgData name="Ngo Chi Thanh" userId="d69abfdf-d611-4b7a-af6a-1faa29f23d14" providerId="ADAL" clId="{3EBDA8D6-6F4C-4D56-96A5-01E11758306F}" dt="2023-02-02T16:42:38.559" v="527" actId="478"/>
          <ac:picMkLst>
            <pc:docMk/>
            <pc:sldMk cId="0" sldId="270"/>
            <ac:picMk id="11" creationId="{00000000-0000-0000-0000-000000000000}"/>
          </ac:picMkLst>
        </pc:picChg>
        <pc:picChg chg="add mod">
          <ac:chgData name="Ngo Chi Thanh" userId="d69abfdf-d611-4b7a-af6a-1faa29f23d14" providerId="ADAL" clId="{3EBDA8D6-6F4C-4D56-96A5-01E11758306F}" dt="2023-02-02T16:44:18.920" v="546" actId="1076"/>
          <ac:picMkLst>
            <pc:docMk/>
            <pc:sldMk cId="0" sldId="270"/>
            <ac:picMk id="12" creationId="{9E683E47-C6DA-DFFA-F4D7-D0FB342AA697}"/>
          </ac:picMkLst>
        </pc:picChg>
        <pc:picChg chg="del">
          <ac:chgData name="Ngo Chi Thanh" userId="d69abfdf-d611-4b7a-af6a-1faa29f23d14" providerId="ADAL" clId="{3EBDA8D6-6F4C-4D56-96A5-01E11758306F}" dt="2023-02-02T16:40:18.499" v="500" actId="478"/>
          <ac:picMkLst>
            <pc:docMk/>
            <pc:sldMk cId="0" sldId="270"/>
            <ac:picMk id="14" creationId="{00000000-0000-0000-0000-000000000000}"/>
          </ac:picMkLst>
        </pc:picChg>
        <pc:picChg chg="del">
          <ac:chgData name="Ngo Chi Thanh" userId="d69abfdf-d611-4b7a-af6a-1faa29f23d14" providerId="ADAL" clId="{3EBDA8D6-6F4C-4D56-96A5-01E11758306F}" dt="2023-02-02T16:40:22.417" v="502" actId="478"/>
          <ac:picMkLst>
            <pc:docMk/>
            <pc:sldMk cId="0" sldId="270"/>
            <ac:picMk id="17" creationId="{00000000-0000-0000-0000-000000000000}"/>
          </ac:picMkLst>
        </pc:picChg>
        <pc:picChg chg="del">
          <ac:chgData name="Ngo Chi Thanh" userId="d69abfdf-d611-4b7a-af6a-1faa29f23d14" providerId="ADAL" clId="{3EBDA8D6-6F4C-4D56-96A5-01E11758306F}" dt="2023-02-02T16:40:24.680" v="504" actId="478"/>
          <ac:picMkLst>
            <pc:docMk/>
            <pc:sldMk cId="0" sldId="270"/>
            <ac:picMk id="18" creationId="{00000000-0000-0000-0000-000000000000}"/>
          </ac:picMkLst>
        </pc:picChg>
        <pc:picChg chg="del">
          <ac:chgData name="Ngo Chi Thanh" userId="d69abfdf-d611-4b7a-af6a-1faa29f23d14" providerId="ADAL" clId="{3EBDA8D6-6F4C-4D56-96A5-01E11758306F}" dt="2023-02-02T16:40:20.539" v="501" actId="478"/>
          <ac:picMkLst>
            <pc:docMk/>
            <pc:sldMk cId="0" sldId="270"/>
            <ac:picMk id="19" creationId="{00000000-0000-0000-0000-000000000000}"/>
          </ac:picMkLst>
        </pc:picChg>
        <pc:picChg chg="del">
          <ac:chgData name="Ngo Chi Thanh" userId="d69abfdf-d611-4b7a-af6a-1faa29f23d14" providerId="ADAL" clId="{3EBDA8D6-6F4C-4D56-96A5-01E11758306F}" dt="2023-02-02T16:40:38.830" v="509" actId="478"/>
          <ac:picMkLst>
            <pc:docMk/>
            <pc:sldMk cId="0" sldId="270"/>
            <ac:picMk id="78" creationId="{00000000-0000-0000-0000-000000000000}"/>
          </ac:picMkLst>
        </pc:picChg>
      </pc:sldChg>
      <pc:sldChg chg="del">
        <pc:chgData name="Ngo Chi Thanh" userId="d69abfdf-d611-4b7a-af6a-1faa29f23d14" providerId="ADAL" clId="{3EBDA8D6-6F4C-4D56-96A5-01E11758306F}" dt="2023-02-02T16:54:27.714" v="653" actId="47"/>
        <pc:sldMkLst>
          <pc:docMk/>
          <pc:sldMk cId="0" sldId="271"/>
        </pc:sldMkLst>
      </pc:sldChg>
      <pc:sldChg chg="del">
        <pc:chgData name="Ngo Chi Thanh" userId="d69abfdf-d611-4b7a-af6a-1faa29f23d14" providerId="ADAL" clId="{3EBDA8D6-6F4C-4D56-96A5-01E11758306F}" dt="2023-02-02T16:54:29.495" v="654" actId="47"/>
        <pc:sldMkLst>
          <pc:docMk/>
          <pc:sldMk cId="0" sldId="272"/>
        </pc:sldMkLst>
      </pc:sldChg>
      <pc:sldChg chg="del">
        <pc:chgData name="Ngo Chi Thanh" userId="d69abfdf-d611-4b7a-af6a-1faa29f23d14" providerId="ADAL" clId="{3EBDA8D6-6F4C-4D56-96A5-01E11758306F}" dt="2023-02-02T16:54:31.589" v="655" actId="47"/>
        <pc:sldMkLst>
          <pc:docMk/>
          <pc:sldMk cId="0" sldId="273"/>
        </pc:sldMkLst>
      </pc:sldChg>
      <pc:sldChg chg="addSp delSp modSp mod setBg">
        <pc:chgData name="Ngo Chi Thanh" userId="d69abfdf-d611-4b7a-af6a-1faa29f23d14" providerId="ADAL" clId="{3EBDA8D6-6F4C-4D56-96A5-01E11758306F}" dt="2023-02-02T16:56:13.711" v="694" actId="1076"/>
        <pc:sldMkLst>
          <pc:docMk/>
          <pc:sldMk cId="0" sldId="274"/>
        </pc:sldMkLst>
        <pc:spChg chg="add del mod">
          <ac:chgData name="Ngo Chi Thanh" userId="d69abfdf-d611-4b7a-af6a-1faa29f23d14" providerId="ADAL" clId="{3EBDA8D6-6F4C-4D56-96A5-01E11758306F}" dt="2023-02-02T16:54:39.939" v="657" actId="478"/>
          <ac:spMkLst>
            <pc:docMk/>
            <pc:sldMk cId="0" sldId="274"/>
            <ac:spMk id="3" creationId="{EB716F7E-4EB8-6A02-05C2-387E1C1F8263}"/>
          </ac:spMkLst>
        </pc:spChg>
        <pc:spChg chg="mod">
          <ac:chgData name="Ngo Chi Thanh" userId="d69abfdf-d611-4b7a-af6a-1faa29f23d14" providerId="ADAL" clId="{3EBDA8D6-6F4C-4D56-96A5-01E11758306F}" dt="2023-02-02T16:56:13.711" v="694" actId="1076"/>
          <ac:spMkLst>
            <pc:docMk/>
            <pc:sldMk cId="0" sldId="274"/>
            <ac:spMk id="7" creationId="{00000000-0000-0000-0000-000000000000}"/>
          </ac:spMkLst>
        </pc:spChg>
        <pc:spChg chg="mod">
          <ac:chgData name="Ngo Chi Thanh" userId="d69abfdf-d611-4b7a-af6a-1faa29f23d14" providerId="ADAL" clId="{3EBDA8D6-6F4C-4D56-96A5-01E11758306F}" dt="2023-02-02T16:56:11.983" v="693" actId="1076"/>
          <ac:spMkLst>
            <pc:docMk/>
            <pc:sldMk cId="0" sldId="274"/>
            <ac:spMk id="100" creationId="{00000000-0000-0000-0000-000000000000}"/>
          </ac:spMkLst>
        </pc:spChg>
        <pc:picChg chg="del">
          <ac:chgData name="Ngo Chi Thanh" userId="d69abfdf-d611-4b7a-af6a-1faa29f23d14" providerId="ADAL" clId="{3EBDA8D6-6F4C-4D56-96A5-01E11758306F}" dt="2023-02-02T16:54:37.483" v="656" actId="478"/>
          <ac:picMkLst>
            <pc:docMk/>
            <pc:sldMk cId="0" sldId="274"/>
            <ac:picMk id="5" creationId="{00000000-0000-0000-0000-000000000000}"/>
          </ac:picMkLst>
        </pc:picChg>
      </pc:sldChg>
      <pc:sldChg chg="modSp mod">
        <pc:chgData name="Ngo Chi Thanh" userId="d69abfdf-d611-4b7a-af6a-1faa29f23d14" providerId="ADAL" clId="{3EBDA8D6-6F4C-4D56-96A5-01E11758306F}" dt="2023-02-02T16:56:59.120" v="752" actId="1076"/>
        <pc:sldMkLst>
          <pc:docMk/>
          <pc:sldMk cId="0" sldId="278"/>
        </pc:sldMkLst>
        <pc:spChg chg="mod">
          <ac:chgData name="Ngo Chi Thanh" userId="d69abfdf-d611-4b7a-af6a-1faa29f23d14" providerId="ADAL" clId="{3EBDA8D6-6F4C-4D56-96A5-01E11758306F}" dt="2023-02-02T16:56:34.342" v="715" actId="20577"/>
          <ac:spMkLst>
            <pc:docMk/>
            <pc:sldMk cId="0" sldId="278"/>
            <ac:spMk id="5" creationId="{00000000-0000-0000-0000-000000000000}"/>
          </ac:spMkLst>
        </pc:spChg>
        <pc:spChg chg="mod">
          <ac:chgData name="Ngo Chi Thanh" userId="d69abfdf-d611-4b7a-af6a-1faa29f23d14" providerId="ADAL" clId="{3EBDA8D6-6F4C-4D56-96A5-01E11758306F}" dt="2023-02-02T16:56:59.120" v="752" actId="1076"/>
          <ac:spMkLst>
            <pc:docMk/>
            <pc:sldMk cId="0" sldId="278"/>
            <ac:spMk id="100" creationId="{00000000-0000-0000-0000-000000000000}"/>
          </ac:spMkLst>
        </pc:spChg>
      </pc:sldChg>
      <pc:sldChg chg="del">
        <pc:chgData name="Ngo Chi Thanh" userId="d69abfdf-d611-4b7a-af6a-1faa29f23d14" providerId="ADAL" clId="{3EBDA8D6-6F4C-4D56-96A5-01E11758306F}" dt="2023-02-02T16:57:27.051" v="754" actId="47"/>
        <pc:sldMkLst>
          <pc:docMk/>
          <pc:sldMk cId="0" sldId="279"/>
        </pc:sldMkLst>
      </pc:sldChg>
      <pc:sldChg chg="modSp mod">
        <pc:chgData name="Ngo Chi Thanh" userId="d69abfdf-d611-4b7a-af6a-1faa29f23d14" providerId="ADAL" clId="{3EBDA8D6-6F4C-4D56-96A5-01E11758306F}" dt="2023-02-02T17:02:58.247" v="796" actId="1076"/>
        <pc:sldMkLst>
          <pc:docMk/>
          <pc:sldMk cId="0" sldId="281"/>
        </pc:sldMkLst>
        <pc:picChg chg="mod">
          <ac:chgData name="Ngo Chi Thanh" userId="d69abfdf-d611-4b7a-af6a-1faa29f23d14" providerId="ADAL" clId="{3EBDA8D6-6F4C-4D56-96A5-01E11758306F}" dt="2023-02-02T17:02:58.247" v="796" actId="1076"/>
          <ac:picMkLst>
            <pc:docMk/>
            <pc:sldMk cId="0" sldId="281"/>
            <ac:picMk id="2" creationId="{00000000-0000-0000-0000-000000000000}"/>
          </ac:picMkLst>
        </pc:picChg>
      </pc:sldChg>
      <pc:sldChg chg="del">
        <pc:chgData name="Ngo Chi Thanh" userId="d69abfdf-d611-4b7a-af6a-1faa29f23d14" providerId="ADAL" clId="{3EBDA8D6-6F4C-4D56-96A5-01E11758306F}" dt="2023-02-02T16:57:28.009" v="755" actId="47"/>
        <pc:sldMkLst>
          <pc:docMk/>
          <pc:sldMk cId="0" sldId="282"/>
        </pc:sldMkLst>
      </pc:sldChg>
      <pc:sldChg chg="del">
        <pc:chgData name="Ngo Chi Thanh" userId="d69abfdf-d611-4b7a-af6a-1faa29f23d14" providerId="ADAL" clId="{3EBDA8D6-6F4C-4D56-96A5-01E11758306F}" dt="2023-02-02T17:03:00.702" v="797" actId="47"/>
        <pc:sldMkLst>
          <pc:docMk/>
          <pc:sldMk cId="0" sldId="283"/>
        </pc:sldMkLst>
      </pc:sldChg>
      <pc:sldChg chg="del">
        <pc:chgData name="Ngo Chi Thanh" userId="d69abfdf-d611-4b7a-af6a-1faa29f23d14" providerId="ADAL" clId="{3EBDA8D6-6F4C-4D56-96A5-01E11758306F}" dt="2023-02-02T16:57:25.282" v="753" actId="47"/>
        <pc:sldMkLst>
          <pc:docMk/>
          <pc:sldMk cId="2026101527" sldId="285"/>
        </pc:sldMkLst>
      </pc:sldChg>
      <pc:sldChg chg="del">
        <pc:chgData name="Ngo Chi Thanh" userId="d69abfdf-d611-4b7a-af6a-1faa29f23d14" providerId="ADAL" clId="{3EBDA8D6-6F4C-4D56-96A5-01E11758306F}" dt="2023-02-02T16:35:50.660" v="368" actId="47"/>
        <pc:sldMkLst>
          <pc:docMk/>
          <pc:sldMk cId="686881484" sldId="288"/>
        </pc:sldMkLst>
      </pc:sldChg>
      <pc:sldChg chg="del">
        <pc:chgData name="Ngo Chi Thanh" userId="d69abfdf-d611-4b7a-af6a-1faa29f23d14" providerId="ADAL" clId="{3EBDA8D6-6F4C-4D56-96A5-01E11758306F}" dt="2023-02-02T16:56:23.196" v="695" actId="47"/>
        <pc:sldMkLst>
          <pc:docMk/>
          <pc:sldMk cId="3656345483" sldId="289"/>
        </pc:sldMkLst>
      </pc:sldChg>
      <pc:sldChg chg="addSp delSp modSp add mod addAnim delAnim">
        <pc:chgData name="Ngo Chi Thanh" userId="d69abfdf-d611-4b7a-af6a-1faa29f23d14" providerId="ADAL" clId="{3EBDA8D6-6F4C-4D56-96A5-01E11758306F}" dt="2023-02-02T16:37:47.297" v="451" actId="207"/>
        <pc:sldMkLst>
          <pc:docMk/>
          <pc:sldMk cId="1394758702" sldId="290"/>
        </pc:sldMkLst>
        <pc:spChg chg="add del mod">
          <ac:chgData name="Ngo Chi Thanh" userId="d69abfdf-d611-4b7a-af6a-1faa29f23d14" providerId="ADAL" clId="{3EBDA8D6-6F4C-4D56-96A5-01E11758306F}" dt="2023-02-02T16:36:02.617" v="383" actId="478"/>
          <ac:spMkLst>
            <pc:docMk/>
            <pc:sldMk cId="1394758702" sldId="290"/>
            <ac:spMk id="3" creationId="{616B20F7-906F-D404-C64A-F8E440561BCE}"/>
          </ac:spMkLst>
        </pc:spChg>
        <pc:spChg chg="add del">
          <ac:chgData name="Ngo Chi Thanh" userId="d69abfdf-d611-4b7a-af6a-1faa29f23d14" providerId="ADAL" clId="{3EBDA8D6-6F4C-4D56-96A5-01E11758306F}" dt="2023-02-02T16:36:05.158" v="384" actId="478"/>
          <ac:spMkLst>
            <pc:docMk/>
            <pc:sldMk cId="1394758702" sldId="290"/>
            <ac:spMk id="4" creationId="{F215E466-1BB8-2864-615E-F2C489912752}"/>
          </ac:spMkLst>
        </pc:spChg>
        <pc:spChg chg="add del mod">
          <ac:chgData name="Ngo Chi Thanh" userId="d69abfdf-d611-4b7a-af6a-1faa29f23d14" providerId="ADAL" clId="{3EBDA8D6-6F4C-4D56-96A5-01E11758306F}" dt="2023-02-02T16:36:10.368" v="385" actId="478"/>
          <ac:spMkLst>
            <pc:docMk/>
            <pc:sldMk cId="1394758702" sldId="290"/>
            <ac:spMk id="7" creationId="{6F2B733C-CB12-5AB4-A3EF-DF499725BED6}"/>
          </ac:spMkLst>
        </pc:spChg>
        <pc:spChg chg="add del mod">
          <ac:chgData name="Ngo Chi Thanh" userId="d69abfdf-d611-4b7a-af6a-1faa29f23d14" providerId="ADAL" clId="{3EBDA8D6-6F4C-4D56-96A5-01E11758306F}" dt="2023-02-02T16:36:02.617" v="383" actId="478"/>
          <ac:spMkLst>
            <pc:docMk/>
            <pc:sldMk cId="1394758702" sldId="290"/>
            <ac:spMk id="14" creationId="{00000000-0000-0000-0000-000000000000}"/>
          </ac:spMkLst>
        </pc:spChg>
        <pc:spChg chg="mod">
          <ac:chgData name="Ngo Chi Thanh" userId="d69abfdf-d611-4b7a-af6a-1faa29f23d14" providerId="ADAL" clId="{3EBDA8D6-6F4C-4D56-96A5-01E11758306F}" dt="2023-02-02T16:37:47.297" v="451" actId="207"/>
          <ac:spMkLst>
            <pc:docMk/>
            <pc:sldMk cId="1394758702" sldId="290"/>
            <ac:spMk id="15" creationId="{00000000-0000-0000-0000-000000000000}"/>
          </ac:spMkLst>
        </pc:spChg>
        <pc:spChg chg="del">
          <ac:chgData name="Ngo Chi Thanh" userId="d69abfdf-d611-4b7a-af6a-1faa29f23d14" providerId="ADAL" clId="{3EBDA8D6-6F4C-4D56-96A5-01E11758306F}" dt="2023-02-02T16:36:10.368" v="385" actId="478"/>
          <ac:spMkLst>
            <pc:docMk/>
            <pc:sldMk cId="1394758702" sldId="290"/>
            <ac:spMk id="16" creationId="{00000000-0000-0000-0000-000000000000}"/>
          </ac:spMkLst>
        </pc:spChg>
        <pc:spChg chg="del">
          <ac:chgData name="Ngo Chi Thanh" userId="d69abfdf-d611-4b7a-af6a-1faa29f23d14" providerId="ADAL" clId="{3EBDA8D6-6F4C-4D56-96A5-01E11758306F}" dt="2023-02-02T16:36:10.368" v="385" actId="478"/>
          <ac:spMkLst>
            <pc:docMk/>
            <pc:sldMk cId="1394758702" sldId="290"/>
            <ac:spMk id="17" creationId="{00000000-0000-0000-0000-000000000000}"/>
          </ac:spMkLst>
        </pc:spChg>
        <pc:spChg chg="del">
          <ac:chgData name="Ngo Chi Thanh" userId="d69abfdf-d611-4b7a-af6a-1faa29f23d14" providerId="ADAL" clId="{3EBDA8D6-6F4C-4D56-96A5-01E11758306F}" dt="2023-02-02T16:36:10.368" v="385" actId="478"/>
          <ac:spMkLst>
            <pc:docMk/>
            <pc:sldMk cId="1394758702" sldId="290"/>
            <ac:spMk id="18" creationId="{00000000-0000-0000-0000-000000000000}"/>
          </ac:spMkLst>
        </pc:spChg>
        <pc:spChg chg="add del">
          <ac:chgData name="Ngo Chi Thanh" userId="d69abfdf-d611-4b7a-af6a-1faa29f23d14" providerId="ADAL" clId="{3EBDA8D6-6F4C-4D56-96A5-01E11758306F}" dt="2023-02-02T16:36:05.158" v="384" actId="478"/>
          <ac:spMkLst>
            <pc:docMk/>
            <pc:sldMk cId="1394758702" sldId="290"/>
            <ac:spMk id="100" creationId="{00000000-0000-0000-0000-000000000000}"/>
          </ac:spMkLst>
        </pc:spChg>
        <pc:picChg chg="add del">
          <ac:chgData name="Ngo Chi Thanh" userId="d69abfdf-d611-4b7a-af6a-1faa29f23d14" providerId="ADAL" clId="{3EBDA8D6-6F4C-4D56-96A5-01E11758306F}" dt="2023-02-02T16:36:05.158" v="384" actId="478"/>
          <ac:picMkLst>
            <pc:docMk/>
            <pc:sldMk cId="1394758702" sldId="290"/>
            <ac:picMk id="5" creationId="{00000000-0000-0000-0000-000000000000}"/>
          </ac:picMkLst>
        </pc:picChg>
      </pc:sldChg>
      <pc:sldChg chg="addSp modSp add mod modAnim">
        <pc:chgData name="Ngo Chi Thanh" userId="d69abfdf-d611-4b7a-af6a-1faa29f23d14" providerId="ADAL" clId="{3EBDA8D6-6F4C-4D56-96A5-01E11758306F}" dt="2023-02-02T16:47:14.105" v="576" actId="113"/>
        <pc:sldMkLst>
          <pc:docMk/>
          <pc:sldMk cId="1399222604" sldId="291"/>
        </pc:sldMkLst>
        <pc:spChg chg="mod">
          <ac:chgData name="Ngo Chi Thanh" userId="d69abfdf-d611-4b7a-af6a-1faa29f23d14" providerId="ADAL" clId="{3EBDA8D6-6F4C-4D56-96A5-01E11758306F}" dt="2023-02-02T16:47:14.105" v="576" actId="113"/>
          <ac:spMkLst>
            <pc:docMk/>
            <pc:sldMk cId="1399222604" sldId="291"/>
            <ac:spMk id="8" creationId="{2592D99D-2678-B116-64A8-D5FD0A9229D7}"/>
          </ac:spMkLst>
        </pc:spChg>
        <pc:spChg chg="mod">
          <ac:chgData name="Ngo Chi Thanh" userId="d69abfdf-d611-4b7a-af6a-1faa29f23d14" providerId="ADAL" clId="{3EBDA8D6-6F4C-4D56-96A5-01E11758306F}" dt="2023-02-02T16:45:03.193" v="559" actId="14100"/>
          <ac:spMkLst>
            <pc:docMk/>
            <pc:sldMk cId="1399222604" sldId="291"/>
            <ac:spMk id="10" creationId="{00000000-0000-0000-0000-000000000000}"/>
          </ac:spMkLst>
        </pc:spChg>
        <pc:picChg chg="add mod">
          <ac:chgData name="Ngo Chi Thanh" userId="d69abfdf-d611-4b7a-af6a-1faa29f23d14" providerId="ADAL" clId="{3EBDA8D6-6F4C-4D56-96A5-01E11758306F}" dt="2023-02-02T16:44:25.785" v="547"/>
          <ac:picMkLst>
            <pc:docMk/>
            <pc:sldMk cId="1399222604" sldId="291"/>
            <ac:picMk id="2" creationId="{4A606745-809D-B5E3-695E-FFFDEA8785CC}"/>
          </ac:picMkLst>
        </pc:picChg>
      </pc:sldChg>
      <pc:sldChg chg="modSp add mod">
        <pc:chgData name="Ngo Chi Thanh" userId="d69abfdf-d611-4b7a-af6a-1faa29f23d14" providerId="ADAL" clId="{3EBDA8D6-6F4C-4D56-96A5-01E11758306F}" dt="2023-02-02T16:52:29.070" v="638" actId="2085"/>
        <pc:sldMkLst>
          <pc:docMk/>
          <pc:sldMk cId="1378831368" sldId="292"/>
        </pc:sldMkLst>
        <pc:spChg chg="mod">
          <ac:chgData name="Ngo Chi Thanh" userId="d69abfdf-d611-4b7a-af6a-1faa29f23d14" providerId="ADAL" clId="{3EBDA8D6-6F4C-4D56-96A5-01E11758306F}" dt="2023-02-02T16:52:29.070" v="638" actId="2085"/>
          <ac:spMkLst>
            <pc:docMk/>
            <pc:sldMk cId="1378831368" sldId="292"/>
            <ac:spMk id="8" creationId="{2592D99D-2678-B116-64A8-D5FD0A9229D7}"/>
          </ac:spMkLst>
        </pc:spChg>
      </pc:sldChg>
      <pc:sldChg chg="modSp add mod">
        <pc:chgData name="Ngo Chi Thanh" userId="d69abfdf-d611-4b7a-af6a-1faa29f23d14" providerId="ADAL" clId="{3EBDA8D6-6F4C-4D56-96A5-01E11758306F}" dt="2023-02-02T16:52:14.272" v="636" actId="2085"/>
        <pc:sldMkLst>
          <pc:docMk/>
          <pc:sldMk cId="2227504674" sldId="293"/>
        </pc:sldMkLst>
        <pc:spChg chg="mod">
          <ac:chgData name="Ngo Chi Thanh" userId="d69abfdf-d611-4b7a-af6a-1faa29f23d14" providerId="ADAL" clId="{3EBDA8D6-6F4C-4D56-96A5-01E11758306F}" dt="2023-02-02T16:52:14.272" v="636" actId="2085"/>
          <ac:spMkLst>
            <pc:docMk/>
            <pc:sldMk cId="2227504674" sldId="293"/>
            <ac:spMk id="8" creationId="{2592D99D-2678-B116-64A8-D5FD0A9229D7}"/>
          </ac:spMkLst>
        </pc:spChg>
      </pc:sldChg>
      <pc:sldChg chg="addSp delSp modSp add mod modAnim">
        <pc:chgData name="Ngo Chi Thanh" userId="d69abfdf-d611-4b7a-af6a-1faa29f23d14" providerId="ADAL" clId="{3EBDA8D6-6F4C-4D56-96A5-01E11758306F}" dt="2023-02-02T16:54:00.273" v="651"/>
        <pc:sldMkLst>
          <pc:docMk/>
          <pc:sldMk cId="3094462231" sldId="294"/>
        </pc:sldMkLst>
        <pc:spChg chg="add del mod">
          <ac:chgData name="Ngo Chi Thanh" userId="d69abfdf-d611-4b7a-af6a-1faa29f23d14" providerId="ADAL" clId="{3EBDA8D6-6F4C-4D56-96A5-01E11758306F}" dt="2023-02-02T16:49:43.293" v="604"/>
          <ac:spMkLst>
            <pc:docMk/>
            <pc:sldMk cId="3094462231" sldId="294"/>
            <ac:spMk id="3" creationId="{17BA4346-0D24-6375-62D0-A64E0937AE35}"/>
          </ac:spMkLst>
        </pc:spChg>
        <pc:spChg chg="add del mod">
          <ac:chgData name="Ngo Chi Thanh" userId="d69abfdf-d611-4b7a-af6a-1faa29f23d14" providerId="ADAL" clId="{3EBDA8D6-6F4C-4D56-96A5-01E11758306F}" dt="2023-02-02T16:49:43.293" v="604"/>
          <ac:spMkLst>
            <pc:docMk/>
            <pc:sldMk cId="3094462231" sldId="294"/>
            <ac:spMk id="4" creationId="{2BD0BA30-7101-9C30-3F79-5E22286E7731}"/>
          </ac:spMkLst>
        </pc:spChg>
        <pc:spChg chg="mod">
          <ac:chgData name="Ngo Chi Thanh" userId="d69abfdf-d611-4b7a-af6a-1faa29f23d14" providerId="ADAL" clId="{3EBDA8D6-6F4C-4D56-96A5-01E11758306F}" dt="2023-02-02T16:52:07.248" v="634" actId="2085"/>
          <ac:spMkLst>
            <pc:docMk/>
            <pc:sldMk cId="3094462231" sldId="294"/>
            <ac:spMk id="8" creationId="{2592D99D-2678-B116-64A8-D5FD0A9229D7}"/>
          </ac:spMkLst>
        </pc:spChg>
        <pc:spChg chg="mod">
          <ac:chgData name="Ngo Chi Thanh" userId="d69abfdf-d611-4b7a-af6a-1faa29f23d14" providerId="ADAL" clId="{3EBDA8D6-6F4C-4D56-96A5-01E11758306F}" dt="2023-02-02T16:48:20.665" v="596" actId="14100"/>
          <ac:spMkLst>
            <pc:docMk/>
            <pc:sldMk cId="3094462231" sldId="294"/>
            <ac:spMk id="10" creationId="{00000000-0000-0000-0000-000000000000}"/>
          </ac:spMkLst>
        </pc:spChg>
      </pc:sldChg>
      <pc:sldChg chg="modSp add mod">
        <pc:chgData name="Ngo Chi Thanh" userId="d69abfdf-d611-4b7a-af6a-1faa29f23d14" providerId="ADAL" clId="{3EBDA8D6-6F4C-4D56-96A5-01E11758306F}" dt="2023-02-02T16:51:16.193" v="626" actId="1076"/>
        <pc:sldMkLst>
          <pc:docMk/>
          <pc:sldMk cId="4179596431" sldId="295"/>
        </pc:sldMkLst>
        <pc:spChg chg="mod">
          <ac:chgData name="Ngo Chi Thanh" userId="d69abfdf-d611-4b7a-af6a-1faa29f23d14" providerId="ADAL" clId="{3EBDA8D6-6F4C-4D56-96A5-01E11758306F}" dt="2023-02-02T16:51:16.193" v="626" actId="1076"/>
          <ac:spMkLst>
            <pc:docMk/>
            <pc:sldMk cId="4179596431" sldId="295"/>
            <ac:spMk id="8" creationId="{2592D99D-2678-B116-64A8-D5FD0A9229D7}"/>
          </ac:spMkLst>
        </pc:spChg>
        <pc:spChg chg="mod">
          <ac:chgData name="Ngo Chi Thanh" userId="d69abfdf-d611-4b7a-af6a-1faa29f23d14" providerId="ADAL" clId="{3EBDA8D6-6F4C-4D56-96A5-01E11758306F}" dt="2023-02-02T16:50:16.337" v="615" actId="14100"/>
          <ac:spMkLst>
            <pc:docMk/>
            <pc:sldMk cId="4179596431" sldId="295"/>
            <ac:spMk id="10" creationId="{00000000-0000-0000-0000-000000000000}"/>
          </ac:spMkLst>
        </pc:spChg>
      </pc:sldChg>
      <pc:sldChg chg="addSp modSp add mod modAnim">
        <pc:chgData name="Ngo Chi Thanh" userId="d69abfdf-d611-4b7a-af6a-1faa29f23d14" providerId="ADAL" clId="{3EBDA8D6-6F4C-4D56-96A5-01E11758306F}" dt="2023-02-02T16:54:10.680" v="652"/>
        <pc:sldMkLst>
          <pc:docMk/>
          <pc:sldMk cId="572670576" sldId="296"/>
        </pc:sldMkLst>
        <pc:spChg chg="add mod">
          <ac:chgData name="Ngo Chi Thanh" userId="d69abfdf-d611-4b7a-af6a-1faa29f23d14" providerId="ADAL" clId="{3EBDA8D6-6F4C-4D56-96A5-01E11758306F}" dt="2023-02-02T16:53:21.560" v="650" actId="1076"/>
          <ac:spMkLst>
            <pc:docMk/>
            <pc:sldMk cId="572670576" sldId="296"/>
            <ac:spMk id="3" creationId="{9B534149-4064-3B99-C044-BAAA7FA8F2C6}"/>
          </ac:spMkLst>
        </pc:spChg>
        <pc:spChg chg="mod">
          <ac:chgData name="Ngo Chi Thanh" userId="d69abfdf-d611-4b7a-af6a-1faa29f23d14" providerId="ADAL" clId="{3EBDA8D6-6F4C-4D56-96A5-01E11758306F}" dt="2023-02-02T16:51:52.433" v="632" actId="2085"/>
          <ac:spMkLst>
            <pc:docMk/>
            <pc:sldMk cId="572670576" sldId="296"/>
            <ac:spMk id="8" creationId="{2592D99D-2678-B116-64A8-D5FD0A9229D7}"/>
          </ac:spMkLst>
        </pc:spChg>
      </pc:sldChg>
      <pc:sldChg chg="addSp delSp modSp new mod">
        <pc:chgData name="Ngo Chi Thanh" userId="d69abfdf-d611-4b7a-af6a-1faa29f23d14" providerId="ADAL" clId="{3EBDA8D6-6F4C-4D56-96A5-01E11758306F}" dt="2023-02-02T16:58:28.600" v="772"/>
        <pc:sldMkLst>
          <pc:docMk/>
          <pc:sldMk cId="4152527415" sldId="297"/>
        </pc:sldMkLst>
        <pc:spChg chg="del">
          <ac:chgData name="Ngo Chi Thanh" userId="d69abfdf-d611-4b7a-af6a-1faa29f23d14" providerId="ADAL" clId="{3EBDA8D6-6F4C-4D56-96A5-01E11758306F}" dt="2023-02-02T16:57:33.090" v="757" actId="478"/>
          <ac:spMkLst>
            <pc:docMk/>
            <pc:sldMk cId="4152527415" sldId="297"/>
            <ac:spMk id="2" creationId="{2E8FC6DC-283A-1737-C047-DA8C13F36E9B}"/>
          </ac:spMkLst>
        </pc:spChg>
        <pc:spChg chg="del">
          <ac:chgData name="Ngo Chi Thanh" userId="d69abfdf-d611-4b7a-af6a-1faa29f23d14" providerId="ADAL" clId="{3EBDA8D6-6F4C-4D56-96A5-01E11758306F}" dt="2023-02-02T16:57:33.090" v="757" actId="478"/>
          <ac:spMkLst>
            <pc:docMk/>
            <pc:sldMk cId="4152527415" sldId="297"/>
            <ac:spMk id="3" creationId="{67A89C30-50BB-AB4C-227B-DA8E719BF943}"/>
          </ac:spMkLst>
        </pc:spChg>
        <pc:spChg chg="del">
          <ac:chgData name="Ngo Chi Thanh" userId="d69abfdf-d611-4b7a-af6a-1faa29f23d14" providerId="ADAL" clId="{3EBDA8D6-6F4C-4D56-96A5-01E11758306F}" dt="2023-02-02T16:57:33.090" v="757" actId="478"/>
          <ac:spMkLst>
            <pc:docMk/>
            <pc:sldMk cId="4152527415" sldId="297"/>
            <ac:spMk id="4" creationId="{EF12675A-4E3C-A8B1-1639-817289F40722}"/>
          </ac:spMkLst>
        </pc:spChg>
        <pc:spChg chg="add del mod">
          <ac:chgData name="Ngo Chi Thanh" userId="d69abfdf-d611-4b7a-af6a-1faa29f23d14" providerId="ADAL" clId="{3EBDA8D6-6F4C-4D56-96A5-01E11758306F}" dt="2023-02-02T16:57:41.968" v="760" actId="478"/>
          <ac:spMkLst>
            <pc:docMk/>
            <pc:sldMk cId="4152527415" sldId="297"/>
            <ac:spMk id="7" creationId="{F4ED387B-61C8-8B97-9EB2-BFFBBD4CFFFC}"/>
          </ac:spMkLst>
        </pc:spChg>
        <pc:picChg chg="add del">
          <ac:chgData name="Ngo Chi Thanh" userId="d69abfdf-d611-4b7a-af6a-1faa29f23d14" providerId="ADAL" clId="{3EBDA8D6-6F4C-4D56-96A5-01E11758306F}" dt="2023-02-02T16:57:42.808" v="761" actId="478"/>
          <ac:picMkLst>
            <pc:docMk/>
            <pc:sldMk cId="4152527415" sldId="297"/>
            <ac:picMk id="6" creationId="{0B39F506-D093-3993-DBE4-A01EB9F6E697}"/>
          </ac:picMkLst>
        </pc:picChg>
        <pc:picChg chg="add mod modCrop">
          <ac:chgData name="Ngo Chi Thanh" userId="d69abfdf-d611-4b7a-af6a-1faa29f23d14" providerId="ADAL" clId="{3EBDA8D6-6F4C-4D56-96A5-01E11758306F}" dt="2023-02-02T16:58:28.600" v="772"/>
          <ac:picMkLst>
            <pc:docMk/>
            <pc:sldMk cId="4152527415" sldId="297"/>
            <ac:picMk id="9" creationId="{14F55A68-7CF3-D8C1-FA31-105992924978}"/>
          </ac:picMkLst>
        </pc:picChg>
      </pc:sldChg>
      <pc:sldChg chg="addSp delSp new mod">
        <pc:chgData name="Ngo Chi Thanh" userId="d69abfdf-d611-4b7a-af6a-1faa29f23d14" providerId="ADAL" clId="{3EBDA8D6-6F4C-4D56-96A5-01E11758306F}" dt="2023-02-02T16:59:23.505" v="775"/>
        <pc:sldMkLst>
          <pc:docMk/>
          <pc:sldMk cId="496356305" sldId="298"/>
        </pc:sldMkLst>
        <pc:spChg chg="del">
          <ac:chgData name="Ngo Chi Thanh" userId="d69abfdf-d611-4b7a-af6a-1faa29f23d14" providerId="ADAL" clId="{3EBDA8D6-6F4C-4D56-96A5-01E11758306F}" dt="2023-02-02T16:58:57.386" v="774" actId="478"/>
          <ac:spMkLst>
            <pc:docMk/>
            <pc:sldMk cId="496356305" sldId="298"/>
            <ac:spMk id="2" creationId="{60DE91ED-E8CB-EE1B-F508-A81B19457385}"/>
          </ac:spMkLst>
        </pc:spChg>
        <pc:spChg chg="del">
          <ac:chgData name="Ngo Chi Thanh" userId="d69abfdf-d611-4b7a-af6a-1faa29f23d14" providerId="ADAL" clId="{3EBDA8D6-6F4C-4D56-96A5-01E11758306F}" dt="2023-02-02T16:58:57.386" v="774" actId="478"/>
          <ac:spMkLst>
            <pc:docMk/>
            <pc:sldMk cId="496356305" sldId="298"/>
            <ac:spMk id="3" creationId="{E0F1E814-0F1D-4399-9D15-8C6E35301089}"/>
          </ac:spMkLst>
        </pc:spChg>
        <pc:spChg chg="del">
          <ac:chgData name="Ngo Chi Thanh" userId="d69abfdf-d611-4b7a-af6a-1faa29f23d14" providerId="ADAL" clId="{3EBDA8D6-6F4C-4D56-96A5-01E11758306F}" dt="2023-02-02T16:58:57.386" v="774" actId="478"/>
          <ac:spMkLst>
            <pc:docMk/>
            <pc:sldMk cId="496356305" sldId="298"/>
            <ac:spMk id="4" creationId="{22EE9AB6-7675-97E0-355F-5322BAE00726}"/>
          </ac:spMkLst>
        </pc:spChg>
        <pc:picChg chg="add">
          <ac:chgData name="Ngo Chi Thanh" userId="d69abfdf-d611-4b7a-af6a-1faa29f23d14" providerId="ADAL" clId="{3EBDA8D6-6F4C-4D56-96A5-01E11758306F}" dt="2023-02-02T16:59:23.505" v="775"/>
          <ac:picMkLst>
            <pc:docMk/>
            <pc:sldMk cId="496356305" sldId="298"/>
            <ac:picMk id="2050" creationId="{87EFA0DF-B9D6-ED46-CAF7-302731744401}"/>
          </ac:picMkLst>
        </pc:picChg>
      </pc:sldChg>
      <pc:sldChg chg="addSp delSp new mod">
        <pc:chgData name="Ngo Chi Thanh" userId="d69abfdf-d611-4b7a-af6a-1faa29f23d14" providerId="ADAL" clId="{3EBDA8D6-6F4C-4D56-96A5-01E11758306F}" dt="2023-02-02T16:59:44.049" v="778"/>
        <pc:sldMkLst>
          <pc:docMk/>
          <pc:sldMk cId="3324370372" sldId="299"/>
        </pc:sldMkLst>
        <pc:spChg chg="del">
          <ac:chgData name="Ngo Chi Thanh" userId="d69abfdf-d611-4b7a-af6a-1faa29f23d14" providerId="ADAL" clId="{3EBDA8D6-6F4C-4D56-96A5-01E11758306F}" dt="2023-02-02T16:59:43.296" v="777" actId="478"/>
          <ac:spMkLst>
            <pc:docMk/>
            <pc:sldMk cId="3324370372" sldId="299"/>
            <ac:spMk id="2" creationId="{088FDF7D-796E-05E2-E3BE-8829EC320252}"/>
          </ac:spMkLst>
        </pc:spChg>
        <pc:spChg chg="del">
          <ac:chgData name="Ngo Chi Thanh" userId="d69abfdf-d611-4b7a-af6a-1faa29f23d14" providerId="ADAL" clId="{3EBDA8D6-6F4C-4D56-96A5-01E11758306F}" dt="2023-02-02T16:59:43.296" v="777" actId="478"/>
          <ac:spMkLst>
            <pc:docMk/>
            <pc:sldMk cId="3324370372" sldId="299"/>
            <ac:spMk id="3" creationId="{FCD7EAFF-5D43-55F8-CBAF-AB42F765E595}"/>
          </ac:spMkLst>
        </pc:spChg>
        <pc:spChg chg="del">
          <ac:chgData name="Ngo Chi Thanh" userId="d69abfdf-d611-4b7a-af6a-1faa29f23d14" providerId="ADAL" clId="{3EBDA8D6-6F4C-4D56-96A5-01E11758306F}" dt="2023-02-02T16:59:43.296" v="777" actId="478"/>
          <ac:spMkLst>
            <pc:docMk/>
            <pc:sldMk cId="3324370372" sldId="299"/>
            <ac:spMk id="4" creationId="{0B1E0A25-0CD4-516B-996A-60F9A9282E4E}"/>
          </ac:spMkLst>
        </pc:spChg>
        <pc:picChg chg="add">
          <ac:chgData name="Ngo Chi Thanh" userId="d69abfdf-d611-4b7a-af6a-1faa29f23d14" providerId="ADAL" clId="{3EBDA8D6-6F4C-4D56-96A5-01E11758306F}" dt="2023-02-02T16:59:44.049" v="778"/>
          <ac:picMkLst>
            <pc:docMk/>
            <pc:sldMk cId="3324370372" sldId="299"/>
            <ac:picMk id="3074" creationId="{FA3CF4F4-74EF-CAE6-F9A7-79A8437C9BCF}"/>
          </ac:picMkLst>
        </pc:picChg>
      </pc:sldChg>
      <pc:sldChg chg="addSp delSp modSp new mod setBg">
        <pc:chgData name="Ngo Chi Thanh" userId="d69abfdf-d611-4b7a-af6a-1faa29f23d14" providerId="ADAL" clId="{3EBDA8D6-6F4C-4D56-96A5-01E11758306F}" dt="2023-02-02T17:02:41.504" v="794" actId="1076"/>
        <pc:sldMkLst>
          <pc:docMk/>
          <pc:sldMk cId="2932702745" sldId="300"/>
        </pc:sldMkLst>
        <pc:spChg chg="del">
          <ac:chgData name="Ngo Chi Thanh" userId="d69abfdf-d611-4b7a-af6a-1faa29f23d14" providerId="ADAL" clId="{3EBDA8D6-6F4C-4D56-96A5-01E11758306F}" dt="2023-02-02T17:01:37.544" v="780" actId="478"/>
          <ac:spMkLst>
            <pc:docMk/>
            <pc:sldMk cId="2932702745" sldId="300"/>
            <ac:spMk id="2" creationId="{07A707C1-9C39-3D57-2CA4-8EEF6832B556}"/>
          </ac:spMkLst>
        </pc:spChg>
        <pc:spChg chg="del">
          <ac:chgData name="Ngo Chi Thanh" userId="d69abfdf-d611-4b7a-af6a-1faa29f23d14" providerId="ADAL" clId="{3EBDA8D6-6F4C-4D56-96A5-01E11758306F}" dt="2023-02-02T17:01:37.544" v="780" actId="478"/>
          <ac:spMkLst>
            <pc:docMk/>
            <pc:sldMk cId="2932702745" sldId="300"/>
            <ac:spMk id="3" creationId="{E5336E4B-A9E4-7EE7-2000-F29804BA2892}"/>
          </ac:spMkLst>
        </pc:spChg>
        <pc:spChg chg="del">
          <ac:chgData name="Ngo Chi Thanh" userId="d69abfdf-d611-4b7a-af6a-1faa29f23d14" providerId="ADAL" clId="{3EBDA8D6-6F4C-4D56-96A5-01E11758306F}" dt="2023-02-02T17:01:37.544" v="780" actId="478"/>
          <ac:spMkLst>
            <pc:docMk/>
            <pc:sldMk cId="2932702745" sldId="300"/>
            <ac:spMk id="4" creationId="{454E5436-3011-D4DF-EF8E-AA7CA15662BB}"/>
          </ac:spMkLst>
        </pc:spChg>
        <pc:spChg chg="add del">
          <ac:chgData name="Ngo Chi Thanh" userId="d69abfdf-d611-4b7a-af6a-1faa29f23d14" providerId="ADAL" clId="{3EBDA8D6-6F4C-4D56-96A5-01E11758306F}" dt="2023-02-02T17:01:42.457" v="783" actId="26606"/>
          <ac:spMkLst>
            <pc:docMk/>
            <pc:sldMk cId="2932702745" sldId="300"/>
            <ac:spMk id="11" creationId="{32BC26D8-82FB-445E-AA49-62A77D7C1EE0}"/>
          </ac:spMkLst>
        </pc:spChg>
        <pc:spChg chg="add del">
          <ac:chgData name="Ngo Chi Thanh" userId="d69abfdf-d611-4b7a-af6a-1faa29f23d14" providerId="ADAL" clId="{3EBDA8D6-6F4C-4D56-96A5-01E11758306F}" dt="2023-02-02T17:01:42.457" v="783" actId="26606"/>
          <ac:spMkLst>
            <pc:docMk/>
            <pc:sldMk cId="2932702745" sldId="300"/>
            <ac:spMk id="13" creationId="{CB44330D-EA18-4254-AA95-EB49948539B8}"/>
          </ac:spMkLst>
        </pc:spChg>
        <pc:picChg chg="add mod">
          <ac:chgData name="Ngo Chi Thanh" userId="d69abfdf-d611-4b7a-af6a-1faa29f23d14" providerId="ADAL" clId="{3EBDA8D6-6F4C-4D56-96A5-01E11758306F}" dt="2023-02-02T17:02:41.504" v="794" actId="1076"/>
          <ac:picMkLst>
            <pc:docMk/>
            <pc:sldMk cId="2932702745" sldId="300"/>
            <ac:picMk id="6" creationId="{BFDF934D-EA0B-ED5C-B981-74CF04C96C4F}"/>
          </ac:picMkLst>
        </pc:picChg>
      </pc:sldChg>
      <pc:sldChg chg="addSp delSp modSp new mod setBg">
        <pc:chgData name="Ngo Chi Thanh" userId="d69abfdf-d611-4b7a-af6a-1faa29f23d14" providerId="ADAL" clId="{3EBDA8D6-6F4C-4D56-96A5-01E11758306F}" dt="2023-02-02T17:02:31.687" v="792" actId="1076"/>
        <pc:sldMkLst>
          <pc:docMk/>
          <pc:sldMk cId="3920614109" sldId="301"/>
        </pc:sldMkLst>
        <pc:spChg chg="del">
          <ac:chgData name="Ngo Chi Thanh" userId="d69abfdf-d611-4b7a-af6a-1faa29f23d14" providerId="ADAL" clId="{3EBDA8D6-6F4C-4D56-96A5-01E11758306F}" dt="2023-02-02T17:01:48.122" v="787" actId="478"/>
          <ac:spMkLst>
            <pc:docMk/>
            <pc:sldMk cId="3920614109" sldId="301"/>
            <ac:spMk id="2" creationId="{3F7E064D-A885-1351-D4D3-2A85A2653096}"/>
          </ac:spMkLst>
        </pc:spChg>
        <pc:spChg chg="del">
          <ac:chgData name="Ngo Chi Thanh" userId="d69abfdf-d611-4b7a-af6a-1faa29f23d14" providerId="ADAL" clId="{3EBDA8D6-6F4C-4D56-96A5-01E11758306F}" dt="2023-02-02T17:01:48.122" v="787" actId="478"/>
          <ac:spMkLst>
            <pc:docMk/>
            <pc:sldMk cId="3920614109" sldId="301"/>
            <ac:spMk id="3" creationId="{55691E20-F66B-D436-3C69-3076BF9AB0F0}"/>
          </ac:spMkLst>
        </pc:spChg>
        <pc:spChg chg="del">
          <ac:chgData name="Ngo Chi Thanh" userId="d69abfdf-d611-4b7a-af6a-1faa29f23d14" providerId="ADAL" clId="{3EBDA8D6-6F4C-4D56-96A5-01E11758306F}" dt="2023-02-02T17:01:48.122" v="787" actId="478"/>
          <ac:spMkLst>
            <pc:docMk/>
            <pc:sldMk cId="3920614109" sldId="301"/>
            <ac:spMk id="4" creationId="{E4088E89-36C9-B1A8-FC1E-B49C8204D4BC}"/>
          </ac:spMkLst>
        </pc:spChg>
        <pc:spChg chg="add">
          <ac:chgData name="Ngo Chi Thanh" userId="d69abfdf-d611-4b7a-af6a-1faa29f23d14" providerId="ADAL" clId="{3EBDA8D6-6F4C-4D56-96A5-01E11758306F}" dt="2023-02-02T17:02:15.450" v="789" actId="26606"/>
          <ac:spMkLst>
            <pc:docMk/>
            <pc:sldMk cId="3920614109" sldId="301"/>
            <ac:spMk id="11" creationId="{42A4FC2C-047E-45A5-965D-8E1E3BF09BC6}"/>
          </ac:spMkLst>
        </pc:spChg>
        <pc:picChg chg="add mod">
          <ac:chgData name="Ngo Chi Thanh" userId="d69abfdf-d611-4b7a-af6a-1faa29f23d14" providerId="ADAL" clId="{3EBDA8D6-6F4C-4D56-96A5-01E11758306F}" dt="2023-02-02T17:02:31.687" v="792" actId="1076"/>
          <ac:picMkLst>
            <pc:docMk/>
            <pc:sldMk cId="3920614109" sldId="301"/>
            <ac:picMk id="6" creationId="{E7AB9334-2115-2068-366C-4F1DBA43AC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ideo" Target="https://www.youtube.com/embed/gxjscByhkvM?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 Box 7"/>
          <p:cNvSpPr txBox="1"/>
          <p:nvPr/>
        </p:nvSpPr>
        <p:spPr>
          <a:xfrm>
            <a:off x="2575934" y="2413337"/>
            <a:ext cx="7040132" cy="1015663"/>
          </a:xfrm>
          <a:prstGeom prst="rect">
            <a:avLst/>
          </a:prstGeom>
          <a:noFill/>
        </p:spPr>
        <p:txBody>
          <a:bodyPr wrap="none" rtlCol="0" anchor="t">
            <a:spAutoFit/>
          </a:bodyPr>
          <a:lstStyle/>
          <a:p>
            <a:r>
              <a:rPr lang="en-US" sz="6000" b="1" dirty="0">
                <a:solidFill>
                  <a:srgbClr val="FF0000"/>
                </a:solidFill>
                <a:latin typeface="Times New Roman" panose="02020603050405020304" charset="0"/>
                <a:cs typeface="Times New Roman" panose="02020603050405020304" charset="0"/>
                <a:sym typeface="+mn-ea"/>
              </a:rPr>
              <a:t>MÔN: TIẾNG VIỆT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5417185" y="1209040"/>
            <a:ext cx="6633210" cy="1232535"/>
          </a:xfrm>
          <a:prstGeom prst="rect">
            <a:avLst/>
          </a:prstGeom>
        </p:spPr>
      </p:pic>
      <p:grpSp>
        <p:nvGrpSpPr>
          <p:cNvPr id="42" name="Group 41"/>
          <p:cNvGrpSpPr/>
          <p:nvPr/>
        </p:nvGrpSpPr>
        <p:grpSpPr>
          <a:xfrm>
            <a:off x="234315" y="516255"/>
            <a:ext cx="5518785" cy="5164455"/>
            <a:chOff x="390828" y="1555691"/>
            <a:chExt cx="5852829" cy="3725540"/>
          </a:xfrm>
        </p:grpSpPr>
        <p:sp>
          <p:nvSpPr>
            <p:cNvPr id="6" name="Rectangle: Rounded Corners 4"/>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defRPr/>
              </a:pPr>
              <a:endParaRPr kumimoji="0" lang="vi-VN" sz="3600" b="0" i="0" u="none" strike="noStrike" kern="1200" cap="none" spc="0" normalizeH="0" baseline="0" noProof="0" dirty="0">
                <a:ln>
                  <a:noFill/>
                </a:ln>
                <a:solidFill>
                  <a:srgbClr val="000000"/>
                </a:solidFill>
                <a:effectLst/>
                <a:uLnTx/>
                <a:uFillTx/>
                <a:latin typeface="Ca"/>
              </a:endParaRPr>
            </a:p>
          </p:txBody>
        </p:sp>
        <p:grpSp>
          <p:nvGrpSpPr>
            <p:cNvPr id="14" name="Group 13"/>
            <p:cNvGrpSpPr/>
            <p:nvPr/>
          </p:nvGrpSpPr>
          <p:grpSpPr>
            <a:xfrm>
              <a:off x="1392839" y="1555691"/>
              <a:ext cx="3502125" cy="1279830"/>
              <a:chOff x="596188" y="1115933"/>
              <a:chExt cx="3502125" cy="1279830"/>
            </a:xfrm>
          </p:grpSpPr>
          <p:grpSp>
            <p:nvGrpSpPr>
              <p:cNvPr id="13" name="Group 12"/>
              <p:cNvGrpSpPr/>
              <p:nvPr/>
            </p:nvGrpSpPr>
            <p:grpSpPr>
              <a:xfrm>
                <a:off x="596188" y="1115933"/>
                <a:ext cx="3502025" cy="1279830"/>
                <a:chOff x="596188" y="1115933"/>
                <a:chExt cx="3502025" cy="1279830"/>
              </a:xfrm>
            </p:grpSpPr>
            <p:pic>
              <p:nvPicPr>
                <p:cNvPr id="8" name="Picture 7" descr="Shape, rectang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2978130" cy="784830"/>
                </a:xfrm>
                <a:prstGeom prst="rect">
                  <a:avLst/>
                </a:prstGeom>
              </p:spPr>
            </p:pic>
            <p:pic>
              <p:nvPicPr>
                <p:cNvPr id="9" name="Picture 8" descr="A cartoon of a child&#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p:spPr>
            </p:pic>
            <p:sp>
              <p:nvSpPr>
                <p:cNvPr id="10" name="TextBox 9"/>
                <p:cNvSpPr txBox="1"/>
                <p:nvPr/>
              </p:nvSpPr>
              <p:spPr>
                <a:xfrm>
                  <a:off x="1005128" y="1546463"/>
                  <a:ext cx="3093085" cy="5098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Yêu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Cầu</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244" y="1351954"/>
                <a:ext cx="555069" cy="904397"/>
              </a:xfrm>
              <a:prstGeom prst="rect">
                <a:avLst/>
              </a:prstGeom>
            </p:spPr>
          </p:pic>
        </p:grpSp>
        <p:grpSp>
          <p:nvGrpSpPr>
            <p:cNvPr id="41" name="Group 40"/>
            <p:cNvGrpSpPr/>
            <p:nvPr/>
          </p:nvGrpSpPr>
          <p:grpSpPr>
            <a:xfrm>
              <a:off x="390828" y="2447967"/>
              <a:ext cx="5852829" cy="2580903"/>
              <a:chOff x="390828" y="2447967"/>
              <a:chExt cx="5852829" cy="2580903"/>
            </a:xfrm>
          </p:grpSpPr>
          <p:grpSp>
            <p:nvGrpSpPr>
              <p:cNvPr id="18" name="Group 17"/>
              <p:cNvGrpSpPr/>
              <p:nvPr/>
            </p:nvGrpSpPr>
            <p:grpSpPr>
              <a:xfrm>
                <a:off x="490202" y="2447967"/>
                <a:ext cx="1194847" cy="1194847"/>
                <a:chOff x="1145146" y="2405567"/>
                <a:chExt cx="1194847" cy="1194847"/>
              </a:xfrm>
            </p:grpSpPr>
            <p:sp>
              <p:nvSpPr>
                <p:cNvPr id="17" name="Rectangle: Rounded Corners 16"/>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
                  </a:endParaRPr>
                </a:p>
              </p:txBody>
            </p:sp>
            <p:pic>
              <p:nvPicPr>
                <p:cNvPr id="16" name="Picture 2" descr="Sticker of Green Check Mark for Indicate Right Choice with Contour Stock  Vector - Illustration of checkmark, decorative: 10322966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90828" y="3135667"/>
                <a:ext cx="1194847" cy="1194847"/>
                <a:chOff x="1104774" y="2410136"/>
                <a:chExt cx="1194847" cy="1194847"/>
              </a:xfrm>
            </p:grpSpPr>
            <p:sp>
              <p:nvSpPr>
                <p:cNvPr id="20" name="Rectangle: Rounded Corners 19"/>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
                  </a:endParaRPr>
                </a:p>
              </p:txBody>
            </p:sp>
            <p:pic>
              <p:nvPicPr>
                <p:cNvPr id="21" name="Picture 2" descr="Sticker of Green Check Mark for Indicate Right Choice with Contour Stock  Vector - Illustration of checkmark, decorative: 10322966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31200" y="3834023"/>
                <a:ext cx="1194847" cy="1194847"/>
                <a:chOff x="1145146" y="2405567"/>
                <a:chExt cx="1194847" cy="1194847"/>
              </a:xfrm>
            </p:grpSpPr>
            <p:sp>
              <p:nvSpPr>
                <p:cNvPr id="23" name="Rectangle: Rounded Corners 22"/>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
                  </a:endParaRPr>
                </a:p>
              </p:txBody>
            </p:sp>
            <p:pic>
              <p:nvPicPr>
                <p:cNvPr id="24" name="Picture 2" descr="Sticker of Green Check Mark for Indicate Right Choice with Contour Stock  Vector - Illustration of checkmark, decorative: 10322966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964825" y="2818656"/>
                <a:ext cx="5278832" cy="1664194"/>
              </a:xfrm>
              <a:prstGeom prst="rect">
                <a:avLst/>
              </a:prstGeom>
              <a:noFill/>
            </p:spPr>
            <p:txBody>
              <a:bodyPr wrap="square">
                <a:spAutoFit/>
              </a:bodyPr>
              <a:lstStyle/>
              <a:p>
                <a:pPr marL="568325"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Phân</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công</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theo</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đoạn</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a:t>
                </a:r>
              </a:p>
              <a:p>
                <a:pPr marL="568325"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Tất</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cả</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thành</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viên</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đều</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a:t>
                </a:r>
              </a:p>
              <a:p>
                <a:pPr marL="568325"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Giải</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nghĩa</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từ</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cùng</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charset="0"/>
                    <a:cs typeface="Times New Roman" panose="02020603050405020304" charset="0"/>
                  </a:rPr>
                  <a:t>nhau</a:t>
                </a:r>
                <a:r>
                  <a:rPr kumimoji="0" lang="en-US"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rPr>
                  <a:t>. </a:t>
                </a:r>
                <a:endParaRPr kumimoji="0" lang="vi-VN" sz="32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endParaRPr>
              </a:p>
            </p:txBody>
          </p:sp>
        </p:grpSp>
      </p:grpSp>
      <p:grpSp>
        <p:nvGrpSpPr>
          <p:cNvPr id="43" name="Group 42"/>
          <p:cNvGrpSpPr/>
          <p:nvPr/>
        </p:nvGrpSpPr>
        <p:grpSpPr>
          <a:xfrm>
            <a:off x="6107430" y="2898140"/>
            <a:ext cx="5779770" cy="3665220"/>
            <a:chOff x="6290338" y="2863492"/>
            <a:chExt cx="5779742" cy="3577948"/>
          </a:xfrm>
        </p:grpSpPr>
        <p:sp>
          <p:nvSpPr>
            <p:cNvPr id="28" name="Rectangle: Rounded Corners 27"/>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defRPr/>
              </a:pPr>
              <a:endParaRPr kumimoji="0" lang="vi-VN" sz="3600" b="0" i="0" u="none" strike="noStrike" kern="1200" cap="none" spc="0" normalizeH="0" baseline="0" noProof="0" dirty="0">
                <a:ln>
                  <a:noFill/>
                </a:ln>
                <a:solidFill>
                  <a:srgbClr val="000000"/>
                </a:solidFill>
                <a:effectLst/>
                <a:uLnTx/>
                <a:uFillTx/>
                <a:latin typeface="Ca"/>
              </a:endParaRPr>
            </a:p>
          </p:txBody>
        </p:sp>
        <p:pic>
          <p:nvPicPr>
            <p:cNvPr id="27" name="Picture 26"/>
            <p:cNvPicPr>
              <a:picLocks noChangeAspect="1"/>
            </p:cNvPicPr>
            <p:nvPr/>
          </p:nvPicPr>
          <p:blipFill rotWithShape="1">
            <a:blip r:embed="rId8"/>
            <a:srcRect t="19779"/>
            <a:stretch>
              <a:fillRect/>
            </a:stretch>
          </p:blipFill>
          <p:spPr>
            <a:xfrm>
              <a:off x="6763133" y="4101083"/>
              <a:ext cx="5065398" cy="2044342"/>
            </a:xfrm>
            <a:prstGeom prst="rect">
              <a:avLst/>
            </a:prstGeom>
          </p:spPr>
        </p:pic>
        <p:grpSp>
          <p:nvGrpSpPr>
            <p:cNvPr id="35" name="Group 34"/>
            <p:cNvGrpSpPr/>
            <p:nvPr/>
          </p:nvGrpSpPr>
          <p:grpSpPr>
            <a:xfrm>
              <a:off x="6394440" y="2863492"/>
              <a:ext cx="5545739" cy="1279830"/>
              <a:chOff x="596188" y="1115933"/>
              <a:chExt cx="5545739" cy="1279830"/>
            </a:xfrm>
          </p:grpSpPr>
          <p:grpSp>
            <p:nvGrpSpPr>
              <p:cNvPr id="36" name="Group 35"/>
              <p:cNvGrpSpPr/>
              <p:nvPr/>
            </p:nvGrpSpPr>
            <p:grpSpPr>
              <a:xfrm>
                <a:off x="596188" y="1115933"/>
                <a:ext cx="5397284" cy="1279830"/>
                <a:chOff x="596188" y="1115933"/>
                <a:chExt cx="5397284" cy="1279830"/>
              </a:xfrm>
            </p:grpSpPr>
            <p:pic>
              <p:nvPicPr>
                <p:cNvPr id="38" name="Picture 37" descr="Shape, rectang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pic>
              <p:nvPicPr>
                <p:cNvPr id="39" name="Picture 38" descr="A cartoon of a child&#10;&#10;Description automatically generated with low confidenc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p:spPr>
            </p:pic>
            <p:sp>
              <p:nvSpPr>
                <p:cNvPr id="40" name="TextBox 39"/>
                <p:cNvSpPr txBox="1"/>
                <p:nvPr/>
              </p:nvSpPr>
              <p:spPr>
                <a:xfrm>
                  <a:off x="1435658" y="1595993"/>
                  <a:ext cx="4331335" cy="68992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Tiêu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chí</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đánh</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rPr>
                    <a:t>giá</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charset="0"/>
                    <a:cs typeface="Times New Roman" panose="02020603050405020304" charset="0"/>
                  </a:endParaRPr>
                </a:p>
              </p:txBody>
            </p:sp>
          </p:gr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6858" y="1356060"/>
                <a:ext cx="555069" cy="904397"/>
              </a:xfrm>
              <a:prstGeom prst="rect">
                <a:avLst/>
              </a:prstGeom>
            </p:spPr>
          </p:pic>
        </p:grpSp>
      </p:grpSp>
      <p:sp>
        <p:nvSpPr>
          <p:cNvPr id="15" name="Rounded Rectangle 14"/>
          <p:cNvSpPr/>
          <p:nvPr/>
        </p:nvSpPr>
        <p:spPr>
          <a:xfrm>
            <a:off x="5943600" y="1246505"/>
            <a:ext cx="5943600" cy="1195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altLang="en-US" sz="4000" b="1">
                <a:solidFill>
                  <a:srgbClr val="FF0000"/>
                </a:solidFill>
                <a:latin typeface="Times New Roman" panose="02020603050405020304" charset="0"/>
                <a:cs typeface="Times New Roman" panose="02020603050405020304" charset="0"/>
              </a:rPr>
              <a:t>ĐỌC NHẨM TOÀN BÀI</a:t>
            </a:r>
          </a:p>
        </p:txBody>
      </p:sp>
      <p:sp>
        <p:nvSpPr>
          <p:cNvPr id="30" name="Rounded Rectangle 29"/>
          <p:cNvSpPr/>
          <p:nvPr/>
        </p:nvSpPr>
        <p:spPr>
          <a:xfrm>
            <a:off x="5943600" y="1246505"/>
            <a:ext cx="5943600" cy="1195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altLang="en-US" sz="4000" b="1">
                <a:solidFill>
                  <a:srgbClr val="FF0000"/>
                </a:solidFill>
                <a:latin typeface="Times New Roman" panose="02020603050405020304" charset="0"/>
                <a:cs typeface="Times New Roman" panose="02020603050405020304" charset="0"/>
              </a:rPr>
              <a:t>ĐỌC NỐI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heckerboard(across)">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Grp="1" noChangeAspect="1"/>
          </p:cNvPicPr>
          <p:nvPr>
            <p:ph sz="half" idx="1"/>
          </p:nvPr>
        </p:nvPicPr>
        <p:blipFill>
          <a:blip r:embed="rId2"/>
          <a:stretch>
            <a:fillRect/>
          </a:stretch>
        </p:blipFill>
        <p:spPr>
          <a:xfrm>
            <a:off x="108585" y="92710"/>
            <a:ext cx="11966575" cy="6639560"/>
          </a:xfrm>
          <a:prstGeom prst="rect">
            <a:avLst/>
          </a:prstGeom>
          <a:noFill/>
          <a:ln w="9525">
            <a:noFill/>
          </a:ln>
        </p:spPr>
      </p:pic>
      <p:pic>
        <p:nvPicPr>
          <p:cNvPr id="6" name="Content Placeholder 5"/>
          <p:cNvPicPr>
            <a:picLocks noGrp="1" noChangeAspect="1"/>
          </p:cNvPicPr>
          <p:nvPr>
            <p:ph sz="half" idx="2"/>
          </p:nvPr>
        </p:nvPicPr>
        <p:blipFill>
          <a:blip r:embed="rId3"/>
          <a:stretch>
            <a:fillRect/>
          </a:stretch>
        </p:blipFill>
        <p:spPr>
          <a:xfrm>
            <a:off x="2480945" y="2167255"/>
            <a:ext cx="7847330" cy="1182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1503997" y="0"/>
            <a:ext cx="9184005" cy="788035"/>
          </a:xfrm>
          <a:prstGeom prst="rect">
            <a:avLst/>
          </a:prstGeom>
        </p:spPr>
      </p:pic>
      <p:sp>
        <p:nvSpPr>
          <p:cNvPr id="10" name="Rectangle: Rounded Corners 2"/>
          <p:cNvSpPr/>
          <p:nvPr/>
        </p:nvSpPr>
        <p:spPr>
          <a:xfrm>
            <a:off x="548005" y="805909"/>
            <a:ext cx="11310423" cy="1126583"/>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Times New Roman" panose="02020603050405020304" charset="0"/>
              </a:rPr>
              <a:t>1. </a:t>
            </a:r>
            <a:r>
              <a:rPr lang="vi-VN" sz="4000" b="1" i="0" dirty="0">
                <a:solidFill>
                  <a:srgbClr val="FF0000"/>
                </a:solidFill>
                <a:effectLst/>
                <a:latin typeface="+mj-lt"/>
              </a:rPr>
              <a:t>Vào mùa hoa, cây gạo (hoa gạo, búp nõn) đẹp như thế nào?</a:t>
            </a:r>
            <a:endParaRPr kumimoji="0" lang="vi-VN" sz="40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Times New Roman" panose="02020603050405020304" charset="0"/>
            </a:endParaRPr>
          </a:p>
        </p:txBody>
      </p:sp>
      <p:pic>
        <p:nvPicPr>
          <p:cNvPr id="12" name="Picture 11">
            <a:extLst>
              <a:ext uri="{FF2B5EF4-FFF2-40B4-BE49-F238E27FC236}">
                <a16:creationId xmlns:a16="http://schemas.microsoft.com/office/drawing/2014/main" id="{9E683E47-C6DA-DFFA-F4D7-D0FB342AA697}"/>
              </a:ext>
            </a:extLst>
          </p:cNvPr>
          <p:cNvPicPr>
            <a:picLocks noChangeAspect="1"/>
          </p:cNvPicPr>
          <p:nvPr/>
        </p:nvPicPr>
        <p:blipFill>
          <a:blip r:embed="rId3"/>
          <a:srcRect/>
          <a:stretch>
            <a:fillRect/>
          </a:stretch>
        </p:blipFill>
        <p:spPr bwMode="auto">
          <a:xfrm>
            <a:off x="0" y="-92393"/>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592D99D-2678-B116-64A8-D5FD0A9229D7}"/>
              </a:ext>
            </a:extLst>
          </p:cNvPr>
          <p:cNvSpPr txBox="1"/>
          <p:nvPr/>
        </p:nvSpPr>
        <p:spPr>
          <a:xfrm>
            <a:off x="548005" y="2596389"/>
            <a:ext cx="11310423" cy="1754326"/>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lang="en-US" sz="3600" b="1" i="1" dirty="0" smtClean="0">
                <a:solidFill>
                  <a:srgbClr val="0070C0"/>
                </a:solidFill>
                <a:effectLst/>
                <a:latin typeface="+mj-lt"/>
              </a:rPr>
              <a:t>… </a:t>
            </a:r>
            <a:r>
              <a:rPr lang="vi-VN" sz="3600" b="1" i="1" dirty="0" smtClean="0">
                <a:solidFill>
                  <a:srgbClr val="0070C0"/>
                </a:solidFill>
                <a:effectLst/>
                <a:latin typeface="+mj-lt"/>
              </a:rPr>
              <a:t>Hàng </a:t>
            </a:r>
            <a:r>
              <a:rPr lang="vi-VN" sz="3600" b="1" i="1" dirty="0">
                <a:solidFill>
                  <a:srgbClr val="0070C0"/>
                </a:solidFill>
                <a:effectLst/>
                <a:latin typeface="+mj-lt"/>
              </a:rPr>
              <a:t>ngàn bông hoa là hàng ngàn ngọn lửa hồng tươi. Hàng ngàn búp nõn là hàng ngàn ánh nến trong xanh.</a:t>
            </a:r>
            <a:r>
              <a:rPr lang="vi-VN" sz="3600" b="0" i="1" dirty="0">
                <a:solidFill>
                  <a:srgbClr val="0070C0"/>
                </a:solidFill>
                <a:effectLst/>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
          <p:cNvSpPr/>
          <p:nvPr/>
        </p:nvSpPr>
        <p:spPr>
          <a:xfrm>
            <a:off x="548005" y="696913"/>
            <a:ext cx="11310423" cy="1209366"/>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lang="vi-VN" sz="3600" b="1" i="0" dirty="0">
                <a:solidFill>
                  <a:srgbClr val="FF0000"/>
                </a:solidFill>
                <a:effectLst/>
                <a:latin typeface="Times New Roman" panose="02020603050405020304" pitchFamily="18" charset="0"/>
                <a:cs typeface="Times New Roman" panose="02020603050405020304" pitchFamily="18" charset="0"/>
              </a:rPr>
              <a:t>Những chi tiết nào cho thấy các loài chim đem đến không khí tưng bừng trên cây gạo?</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592D99D-2678-B116-64A8-D5FD0A9229D7}"/>
              </a:ext>
            </a:extLst>
          </p:cNvPr>
          <p:cNvSpPr txBox="1"/>
          <p:nvPr/>
        </p:nvSpPr>
        <p:spPr>
          <a:xfrm>
            <a:off x="443501" y="2392003"/>
            <a:ext cx="11310423" cy="2308324"/>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lang="en-US" sz="3600" b="0" i="1" dirty="0" smtClean="0">
                <a:solidFill>
                  <a:srgbClr val="0070C0"/>
                </a:solidFill>
                <a:effectLst/>
                <a:latin typeface="+mj-lt"/>
              </a:rPr>
              <a:t>… </a:t>
            </a:r>
            <a:r>
              <a:rPr lang="vi-VN" sz="3600" b="1" i="1" dirty="0" smtClean="0">
                <a:solidFill>
                  <a:srgbClr val="0070C0"/>
                </a:solidFill>
                <a:effectLst/>
                <a:latin typeface="+mj-lt"/>
              </a:rPr>
              <a:t>Chào </a:t>
            </a:r>
            <a:r>
              <a:rPr lang="vi-VN" sz="3600" b="1" i="1" dirty="0">
                <a:solidFill>
                  <a:srgbClr val="0070C0"/>
                </a:solidFill>
                <a:effectLst/>
                <a:latin typeface="+mj-lt"/>
              </a:rPr>
              <a:t>mào, sáo sậu, sáo đen,… đàn đàn lũ lũ bay đi bay về, lượn lên lượn xuống. Chúng nó gọi nhau, trò chuyện, trêu ghẹo và</a:t>
            </a:r>
            <a:r>
              <a:rPr lang="en-US" sz="3600" b="1" i="1" dirty="0">
                <a:solidFill>
                  <a:srgbClr val="0070C0"/>
                </a:solidFill>
                <a:effectLst/>
                <a:latin typeface="+mj-lt"/>
              </a:rPr>
              <a:t> </a:t>
            </a:r>
            <a:r>
              <a:rPr lang="en-US" sz="3600" b="1" i="1" dirty="0" err="1">
                <a:solidFill>
                  <a:srgbClr val="0070C0"/>
                </a:solidFill>
                <a:effectLst/>
                <a:latin typeface="Times New Roman" panose="02020603050405020304" pitchFamily="18" charset="0"/>
                <a:cs typeface="Times New Roman" panose="02020603050405020304" pitchFamily="18" charset="0"/>
              </a:rPr>
              <a:t>tranh</a:t>
            </a:r>
            <a:r>
              <a:rPr lang="vi-VN" sz="3600" b="1" i="1" dirty="0">
                <a:solidFill>
                  <a:srgbClr val="0070C0"/>
                </a:solidFill>
                <a:effectLst/>
                <a:latin typeface="+mj-lt"/>
              </a:rPr>
              <a:t> cãi nhau, ồn mà vui không thể tưởng được. </a:t>
            </a:r>
            <a:endParaRPr lang="vi-VN" sz="3600" b="0" i="1" dirty="0">
              <a:solidFill>
                <a:srgbClr val="0070C0"/>
              </a:solidFill>
              <a:effectLst/>
              <a:latin typeface="+mj-lt"/>
            </a:endParaRP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2"/>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
          <p:cNvSpPr/>
          <p:nvPr/>
        </p:nvSpPr>
        <p:spPr>
          <a:xfrm>
            <a:off x="440787" y="1045983"/>
            <a:ext cx="11310423" cy="788035"/>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lang="vi-VN" sz="3600" b="1" dirty="0">
                <a:solidFill>
                  <a:srgbClr val="FF0000"/>
                </a:solidFill>
                <a:effectLst/>
                <a:latin typeface="Times New Roman" panose="02020603050405020304" pitchFamily="18" charset="0"/>
                <a:ea typeface="Times New Roman" panose="02020603050405020304" pitchFamily="18" charset="0"/>
              </a:rPr>
              <a:t>Vì sao trên cây gạo lại có “ngày hội mùa xuân” ?</a:t>
            </a:r>
          </a:p>
        </p:txBody>
      </p:sp>
      <p:sp>
        <p:nvSpPr>
          <p:cNvPr id="8" name="TextBox 7">
            <a:extLst>
              <a:ext uri="{FF2B5EF4-FFF2-40B4-BE49-F238E27FC236}">
                <a16:creationId xmlns:a16="http://schemas.microsoft.com/office/drawing/2014/main" id="{2592D99D-2678-B116-64A8-D5FD0A9229D7}"/>
              </a:ext>
            </a:extLst>
          </p:cNvPr>
          <p:cNvSpPr txBox="1"/>
          <p:nvPr/>
        </p:nvSpPr>
        <p:spPr>
          <a:xfrm>
            <a:off x="699363" y="2239041"/>
            <a:ext cx="10793269" cy="2308324"/>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defRPr/>
            </a:pPr>
            <a:r>
              <a:rPr lang="nl-NL" sz="3600" b="1" i="1" dirty="0">
                <a:solidFill>
                  <a:srgbClr val="0070C0"/>
                </a:solidFill>
                <a:effectLst/>
                <a:latin typeface="Times New Roman" panose="02020603050405020304" pitchFamily="18" charset="0"/>
                <a:ea typeface="Times New Roman" panose="02020603050405020304" pitchFamily="18" charset="0"/>
              </a:rPr>
              <a:t>Vì trên cây gạo đầy màu sắc và âm thanh rộn rã của các loài chim. Tất cả những âm thanh và màu sắc đó tạo thành  cảnh sắc vui nhộn, náo nhiệt của ngày hội mùa xuân.</a:t>
            </a:r>
            <a:endParaRPr lang="en-GB" sz="3600" b="1" i="1" dirty="0">
              <a:solidFill>
                <a:srgbClr val="0070C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2"/>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6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
          <p:cNvSpPr/>
          <p:nvPr/>
        </p:nvSpPr>
        <p:spPr>
          <a:xfrm>
            <a:off x="1537565" y="281361"/>
            <a:ext cx="8964470" cy="1245310"/>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lang="vi-VN" sz="3600" b="1" dirty="0">
                <a:solidFill>
                  <a:srgbClr val="FF0000"/>
                </a:solidFill>
                <a:effectLst/>
                <a:latin typeface="Times New Roman" panose="02020603050405020304" pitchFamily="18" charset="0"/>
                <a:ea typeface="Times New Roman" panose="02020603050405020304" pitchFamily="18" charset="0"/>
              </a:rPr>
              <a:t>Những hình ảnh nào cho thấy cây gạo mang vẻ đẹp mới khi hết mùa hoa?</a:t>
            </a:r>
          </a:p>
        </p:txBody>
      </p:sp>
      <p:sp>
        <p:nvSpPr>
          <p:cNvPr id="8" name="TextBox 7">
            <a:extLst>
              <a:ext uri="{FF2B5EF4-FFF2-40B4-BE49-F238E27FC236}">
                <a16:creationId xmlns:a16="http://schemas.microsoft.com/office/drawing/2014/main" id="{2592D99D-2678-B116-64A8-D5FD0A9229D7}"/>
              </a:ext>
            </a:extLst>
          </p:cNvPr>
          <p:cNvSpPr txBox="1"/>
          <p:nvPr/>
        </p:nvSpPr>
        <p:spPr>
          <a:xfrm>
            <a:off x="929319" y="2163073"/>
            <a:ext cx="10333355" cy="2062103"/>
          </a:xfrm>
          <a:prstGeom prst="rect">
            <a:avLst/>
          </a:prstGeom>
          <a:solidFill>
            <a:schemeClr val="accent4">
              <a:lumMod val="20000"/>
              <a:lumOff val="80000"/>
            </a:schemeClr>
          </a:solidFill>
          <a:ln w="28575">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365125"/>
            <a:r>
              <a:rPr lang="en-US" sz="3200" b="0" i="1" dirty="0">
                <a:solidFill>
                  <a:srgbClr val="0070C0"/>
                </a:solidFill>
                <a:effectLst/>
                <a:latin typeface="+mj-lt"/>
              </a:rPr>
              <a:t>	</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1" u="none" strike="noStrike" kern="1200" cap="none" spc="0" normalizeH="0" baseline="0" noProof="0" dirty="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i="1" dirty="0">
                <a:solidFill>
                  <a:srgbClr val="0070C0"/>
                </a:solidFill>
                <a:effectLst/>
                <a:latin typeface="+mj-lt"/>
              </a:rPr>
              <a:t>Hết mùa hoa, chim chóc cũng vãn. Cây gạo chấm dứt những ngày tưng bừng, ồn ã, lại trở về với dáng vẻ xanh mát, trầm tư.</a:t>
            </a:r>
            <a:r>
              <a:rPr lang="vi-VN" sz="3200" b="0" i="1" dirty="0">
                <a:solidFill>
                  <a:srgbClr val="0070C0"/>
                </a:solidFill>
                <a:effectLst/>
                <a:latin typeface="+mj-lt"/>
              </a:rPr>
              <a:t> </a:t>
            </a:r>
          </a:p>
          <a:p>
            <a:pPr algn="r"/>
            <a:r>
              <a:rPr lang="vi-VN" sz="3200" b="1" i="1" dirty="0">
                <a:solidFill>
                  <a:srgbClr val="0070C0"/>
                </a:solidFill>
                <a:effectLst/>
                <a:latin typeface="+mj-lt"/>
              </a:rPr>
              <a:t>(Theo Vũ Tú Nam)</a:t>
            </a:r>
          </a:p>
        </p:txBody>
      </p:sp>
      <p:pic>
        <p:nvPicPr>
          <p:cNvPr id="2" name="Picture 1">
            <a:extLst>
              <a:ext uri="{FF2B5EF4-FFF2-40B4-BE49-F238E27FC236}">
                <a16:creationId xmlns:a16="http://schemas.microsoft.com/office/drawing/2014/main" id="{4A606745-809D-B5E3-695E-FFFDEA8785CC}"/>
              </a:ext>
            </a:extLst>
          </p:cNvPr>
          <p:cNvPicPr>
            <a:picLocks noChangeAspect="1"/>
          </p:cNvPicPr>
          <p:nvPr/>
        </p:nvPicPr>
        <p:blipFill>
          <a:blip r:embed="rId2"/>
          <a:srcRect/>
          <a:stretch>
            <a:fillRect/>
          </a:stretch>
        </p:blipFill>
        <p:spPr bwMode="auto">
          <a:xfrm>
            <a:off x="0" y="0"/>
            <a:ext cx="1096010" cy="9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9B534149-4064-3B99-C044-BAAA7FA8F2C6}"/>
              </a:ext>
            </a:extLst>
          </p:cNvPr>
          <p:cNvSpPr/>
          <p:nvPr/>
        </p:nvSpPr>
        <p:spPr>
          <a:xfrm>
            <a:off x="688980" y="4861578"/>
            <a:ext cx="11067591" cy="799229"/>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5. </a:t>
            </a:r>
            <a:r>
              <a:rPr lang="vi-VN" sz="3600" b="1" dirty="0">
                <a:solidFill>
                  <a:srgbClr val="FF0000"/>
                </a:solidFill>
                <a:effectLst/>
                <a:latin typeface="Times New Roman" panose="02020603050405020304" pitchFamily="18" charset="0"/>
                <a:ea typeface="Times New Roman" panose="02020603050405020304" pitchFamily="18" charset="0"/>
              </a:rPr>
              <a:t>Em thích hình ảnh cây gạo vào mùa nào? Vì sao? </a:t>
            </a:r>
          </a:p>
        </p:txBody>
      </p:sp>
    </p:spTree>
    <p:extLst>
      <p:ext uri="{BB962C8B-B14F-4D97-AF65-F5344CB8AC3E}">
        <p14:creationId xmlns:p14="http://schemas.microsoft.com/office/powerpoint/2010/main" val="5726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7" name="TextBox 12"/>
          <p:cNvSpPr txBox="1"/>
          <p:nvPr/>
        </p:nvSpPr>
        <p:spPr>
          <a:xfrm>
            <a:off x="1836324" y="822003"/>
            <a:ext cx="8519349" cy="615315"/>
          </a:xfrm>
          <a:prstGeom prst="rect">
            <a:avLst/>
          </a:prstGeom>
          <a:noFill/>
        </p:spPr>
        <p:txBody>
          <a:bodyPr wrap="square" lIns="0" tIns="0" rIns="0" bIns="0" rtlCol="0">
            <a:spAutoFit/>
          </a:bodyPr>
          <a:lstStyle/>
          <a:p>
            <a:pPr algn="ctr"/>
            <a:r>
              <a:rPr lang="en-US" sz="4000" b="1" dirty="0">
                <a:solidFill>
                  <a:srgbClr val="FF0000"/>
                </a:solidFill>
                <a:effectLst>
                  <a:glow rad="101600">
                    <a:schemeClr val="accent3">
                      <a:satMod val="175000"/>
                      <a:alpha val="40000"/>
                    </a:schemeClr>
                  </a:glow>
                </a:effectLst>
                <a:latin typeface="Times New Roman" panose="02020603050405020304" charset="0"/>
                <a:ea typeface="Arial-Rounded" panose="020B0500000000000000" pitchFamily="34" charset="0"/>
                <a:cs typeface="Times New Roman" panose="02020603050405020304" charset="0"/>
              </a:rPr>
              <a:t>NỘI DUNG CHÍNH CỦA BÀI ĐỌC</a:t>
            </a:r>
          </a:p>
        </p:txBody>
      </p:sp>
      <p:sp>
        <p:nvSpPr>
          <p:cNvPr id="100" name="Text Box 99"/>
          <p:cNvSpPr txBox="1"/>
          <p:nvPr/>
        </p:nvSpPr>
        <p:spPr>
          <a:xfrm>
            <a:off x="471947" y="2162831"/>
            <a:ext cx="11248104" cy="2800767"/>
          </a:xfrm>
          <a:prstGeom prst="rect">
            <a:avLst/>
          </a:prstGeom>
          <a:noFill/>
          <a:ln w="9525">
            <a:noFill/>
          </a:ln>
        </p:spPr>
        <p:txBody>
          <a:bodyPr wrap="square">
            <a:spAutoFit/>
          </a:bodyPr>
          <a:lstStyle/>
          <a:p>
            <a:pPr indent="0" algn="just"/>
            <a:r>
              <a:rPr lang="en-US" sz="4400" b="1" i="1" dirty="0">
                <a:solidFill>
                  <a:srgbClr val="0070C0"/>
                </a:solidFill>
                <a:latin typeface="+mj-lt"/>
              </a:rPr>
              <a:t>	</a:t>
            </a:r>
            <a:r>
              <a:rPr lang="vi-VN" sz="4400" b="1" i="1" dirty="0">
                <a:solidFill>
                  <a:srgbClr val="0070C0"/>
                </a:solidFill>
                <a:latin typeface="+mj-lt"/>
              </a:rPr>
              <a:t>Vẻ đẹp rực rỡ của cây gạo, không khí tưng bừng trên cây gạo khi mùa xuân về, vẻ đẹp trầm tư của cây gạo khi hết mùa hoa. Cây gạo là biểu tượng đẹp của làng quê Việt Nam.</a:t>
            </a:r>
            <a:endParaRPr lang="en-US" sz="4400" b="1" i="1" dirty="0">
              <a:solidFill>
                <a:srgbClr val="0070C0"/>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22139e67080abdef291"/>
          <p:cNvPicPr>
            <a:picLocks noGrp="1" noChangeAspect="1"/>
          </p:cNvPicPr>
          <p:nvPr>
            <p:ph sz="half" idx="1"/>
          </p:nvPr>
        </p:nvPicPr>
        <p:blipFill>
          <a:blip r:embed="rId2"/>
          <a:stretch>
            <a:fillRect/>
          </a:stretch>
        </p:blipFill>
        <p:spPr>
          <a:xfrm>
            <a:off x="113030" y="70485"/>
            <a:ext cx="11965940" cy="6716395"/>
          </a:xfrm>
          <a:prstGeom prst="rect">
            <a:avLst/>
          </a:prstGeom>
        </p:spPr>
      </p:pic>
      <p:pic>
        <p:nvPicPr>
          <p:cNvPr id="12" name="Content Placeholder 11"/>
          <p:cNvPicPr>
            <a:picLocks noGrp="1" noChangeAspect="1"/>
          </p:cNvPicPr>
          <p:nvPr>
            <p:ph sz="half" idx="2"/>
          </p:nvPr>
        </p:nvPicPr>
        <p:blipFill>
          <a:blip r:embed="rId3"/>
          <a:stretch>
            <a:fillRect/>
          </a:stretch>
        </p:blipFill>
        <p:spPr>
          <a:xfrm>
            <a:off x="1746250" y="830580"/>
            <a:ext cx="8700135" cy="2122170"/>
          </a:xfrm>
          <a:prstGeom prst="rect">
            <a:avLst/>
          </a:prstGeom>
        </p:spPr>
      </p:pic>
      <p:pic>
        <p:nvPicPr>
          <p:cNvPr id="7"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550" y="2110105"/>
            <a:ext cx="4499610" cy="435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858895" y="1732915"/>
            <a:ext cx="4148508" cy="861774"/>
          </a:xfrm>
          <a:prstGeom prst="rect">
            <a:avLst/>
          </a:prstGeom>
          <a:noFill/>
        </p:spPr>
        <p:txBody>
          <a:bodyPr wrap="none" rtlCol="0" anchor="t">
            <a:spAutoFit/>
          </a:bodyPr>
          <a:lstStyle/>
          <a:p>
            <a:r>
              <a:rPr lang="en-US" sz="5000" b="1" dirty="0">
                <a:solidFill>
                  <a:srgbClr val="FF0000"/>
                </a:solidFill>
                <a:latin typeface="Times New Roman" panose="02020603050405020304" charset="0"/>
                <a:cs typeface="Times New Roman" panose="02020603050405020304" charset="0"/>
                <a:sym typeface="+mn-ea"/>
              </a:rPr>
              <a:t>LUYỆN VIẾT</a:t>
            </a:r>
          </a:p>
        </p:txBody>
      </p:sp>
      <p:sp>
        <p:nvSpPr>
          <p:cNvPr id="100" name="Text Box 99"/>
          <p:cNvSpPr txBox="1"/>
          <p:nvPr/>
        </p:nvSpPr>
        <p:spPr>
          <a:xfrm>
            <a:off x="2848640" y="2893491"/>
            <a:ext cx="6494719" cy="707886"/>
          </a:xfrm>
          <a:prstGeom prst="rect">
            <a:avLst/>
          </a:prstGeom>
          <a:noFill/>
          <a:ln w="9525">
            <a:noFill/>
          </a:ln>
        </p:spPr>
        <p:txBody>
          <a:bodyPr wrap="square">
            <a:spAutoFit/>
          </a:bodyPr>
          <a:lstStyle/>
          <a:p>
            <a:pPr indent="0" algn="ctr"/>
            <a:r>
              <a:rPr lang="en-US" sz="4000" b="1" dirty="0">
                <a:latin typeface="Times New Roman" panose="02020603050405020304" charset="0"/>
              </a:rPr>
              <a:t>ÔN CHỮ VIẾT HOA P, Q</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F55A68-7CF3-D8C1-FA31-10599292497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5165"/>
          <a:stretch/>
        </p:blipFill>
        <p:spPr>
          <a:xfrm>
            <a:off x="876868" y="499655"/>
            <a:ext cx="10722948" cy="4335780"/>
          </a:xfrm>
          <a:prstGeom prst="rect">
            <a:avLst/>
          </a:prstGeom>
        </p:spPr>
      </p:pic>
    </p:spTree>
    <p:extLst>
      <p:ext uri="{BB962C8B-B14F-4D97-AF65-F5344CB8AC3E}">
        <p14:creationId xmlns:p14="http://schemas.microsoft.com/office/powerpoint/2010/main" val="415252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4214812" y="71396"/>
            <a:ext cx="3762375" cy="860425"/>
          </a:xfrm>
          <a:prstGeom prst="rect">
            <a:avLst/>
          </a:prstGeom>
          <a:noFill/>
        </p:spPr>
        <p:txBody>
          <a:bodyPr wrap="none" rtlCol="0" anchor="t">
            <a:spAutoFit/>
          </a:bodyPr>
          <a:lstStyle/>
          <a:p>
            <a:r>
              <a:rPr lang="en-US" sz="5000" dirty="0">
                <a:solidFill>
                  <a:srgbClr val="FF0000"/>
                </a:solidFill>
                <a:latin typeface="Times New Roman" panose="02020603050405020304" charset="0"/>
                <a:cs typeface="Times New Roman" panose="02020603050405020304" charset="0"/>
              </a:rPr>
              <a:t>KHỞI ĐỘNG</a:t>
            </a:r>
          </a:p>
        </p:txBody>
      </p:sp>
      <p:pic>
        <p:nvPicPr>
          <p:cNvPr id="6" name="Online Media 5" title="Đẹp nao lòng mùa hoa gạo tháng 3 | VTC Now">
            <a:hlinkClick r:id="" action="ppaction://media"/>
            <a:extLst>
              <a:ext uri="{FF2B5EF4-FFF2-40B4-BE49-F238E27FC236}">
                <a16:creationId xmlns:a16="http://schemas.microsoft.com/office/drawing/2014/main" id="{A554D6F3-F1B2-9AFE-A301-A0FE16F3160D}"/>
              </a:ext>
            </a:extLst>
          </p:cNvPr>
          <p:cNvPicPr>
            <a:picLocks noRot="1" noChangeAspect="1"/>
          </p:cNvPicPr>
          <p:nvPr>
            <a:videoFile r:link="rId1"/>
          </p:nvPr>
        </p:nvPicPr>
        <p:blipFill>
          <a:blip r:embed="rId3"/>
          <a:stretch>
            <a:fillRect/>
          </a:stretch>
        </p:blipFill>
        <p:spPr>
          <a:xfrm>
            <a:off x="963636" y="931821"/>
            <a:ext cx="10264726" cy="5799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ƯỚNG DẪN VIẾT CHỮ HOA P - CỠ CHỮ 2,5 LY - |KIẾN THỨC TIỂU HỌC| - YouTube">
            <a:extLst>
              <a:ext uri="{FF2B5EF4-FFF2-40B4-BE49-F238E27FC236}">
                <a16:creationId xmlns:a16="http://schemas.microsoft.com/office/drawing/2014/main" id="{87EFA0DF-B9D6-ED46-CAF7-302731744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5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ƯỚNG DẪN VIẾT CHỮ HOA Q - CỠ CHỮ 2,5 LY - |KIẾN THỨC TIỂU HỌC| - YouTube">
            <a:extLst>
              <a:ext uri="{FF2B5EF4-FFF2-40B4-BE49-F238E27FC236}">
                <a16:creationId xmlns:a16="http://schemas.microsoft.com/office/drawing/2014/main" id="{FA3CF4F4-74EF-CAE6-F9A7-79A8437C9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7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BFDF934D-EA0B-ED5C-B981-74CF04C96C4F}"/>
              </a:ext>
            </a:extLst>
          </p:cNvPr>
          <p:cNvPicPr>
            <a:picLocks noChangeAspect="1"/>
          </p:cNvPicPr>
          <p:nvPr/>
        </p:nvPicPr>
        <p:blipFill>
          <a:blip r:embed="rId2"/>
          <a:stretch>
            <a:fillRect/>
          </a:stretch>
        </p:blipFill>
        <p:spPr>
          <a:xfrm>
            <a:off x="268645" y="909925"/>
            <a:ext cx="11654709" cy="4632745"/>
          </a:xfrm>
          <a:prstGeom prst="rect">
            <a:avLst/>
          </a:prstGeom>
        </p:spPr>
      </p:pic>
    </p:spTree>
    <p:extLst>
      <p:ext uri="{BB962C8B-B14F-4D97-AF65-F5344CB8AC3E}">
        <p14:creationId xmlns:p14="http://schemas.microsoft.com/office/powerpoint/2010/main" val="2932702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Table&#10;&#10;Description automatically generated">
            <a:extLst>
              <a:ext uri="{FF2B5EF4-FFF2-40B4-BE49-F238E27FC236}">
                <a16:creationId xmlns:a16="http://schemas.microsoft.com/office/drawing/2014/main" id="{E7AB9334-2115-2068-366C-4F1DBA43AC05}"/>
              </a:ext>
            </a:extLst>
          </p:cNvPr>
          <p:cNvPicPr>
            <a:picLocks noChangeAspect="1"/>
          </p:cNvPicPr>
          <p:nvPr/>
        </p:nvPicPr>
        <p:blipFill rotWithShape="1">
          <a:blip r:embed="rId2"/>
          <a:srcRect t="7449" b="10245"/>
          <a:stretch/>
        </p:blipFill>
        <p:spPr>
          <a:xfrm>
            <a:off x="374746" y="497702"/>
            <a:ext cx="11442507" cy="5862595"/>
          </a:xfrm>
          <a:prstGeom prst="rect">
            <a:avLst/>
          </a:prstGeom>
        </p:spPr>
      </p:pic>
    </p:spTree>
    <p:extLst>
      <p:ext uri="{BB962C8B-B14F-4D97-AF65-F5344CB8AC3E}">
        <p14:creationId xmlns:p14="http://schemas.microsoft.com/office/powerpoint/2010/main" val="392061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750820" y="2741386"/>
            <a:ext cx="6502400" cy="3151505"/>
            <a:chOff x="277034" y="1489257"/>
            <a:chExt cx="3726918" cy="1700807"/>
          </a:xfrm>
        </p:grpSpPr>
        <p:sp>
          <p:nvSpPr>
            <p:cNvPr id="25" name="Rectangle: Rounded Corners 24"/>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4" name="Picture 13"/>
            <p:cNvPicPr>
              <a:picLocks noChangeAspect="1"/>
            </p:cNvPicPr>
            <p:nvPr/>
          </p:nvPicPr>
          <p:blipFill>
            <a:blip r:embed="rId2"/>
            <a:stretch>
              <a:fillRect/>
            </a:stretch>
          </p:blipFill>
          <p:spPr>
            <a:xfrm rot="737208" flipH="1">
              <a:off x="277034" y="1489257"/>
              <a:ext cx="919996" cy="919996"/>
            </a:xfrm>
            <a:prstGeom prst="rect">
              <a:avLst/>
            </a:prstGeom>
          </p:spPr>
        </p:pic>
      </p:grpSp>
      <p:pic>
        <p:nvPicPr>
          <p:cNvPr id="2" name="Picture 1"/>
          <p:cNvPicPr>
            <a:picLocks noChangeAspect="1"/>
          </p:cNvPicPr>
          <p:nvPr/>
        </p:nvPicPr>
        <p:blipFill>
          <a:blip r:embed="rId3"/>
          <a:stretch>
            <a:fillRect/>
          </a:stretch>
        </p:blipFill>
        <p:spPr>
          <a:xfrm>
            <a:off x="4108531" y="723092"/>
            <a:ext cx="3974937" cy="26885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 y="4349"/>
            <a:ext cx="12176542" cy="6850772"/>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23845" y="2340773"/>
            <a:ext cx="7334464" cy="3044135"/>
          </a:xfrm>
          <a:prstGeom prst="rect">
            <a:avLst/>
          </a:prstGeom>
        </p:spPr>
        <p:txBody>
          <a:bodyPr spcFirstLastPara="1" wrap="none" fromWordArt="1">
            <a:prstTxWarp prst="textArchUp">
              <a:avLst>
                <a:gd name="adj" fmla="val 10800004"/>
              </a:avLst>
            </a:prstTxWarp>
          </a:bodyPr>
          <a:lstStyle/>
          <a:p>
            <a:pPr algn="ctr" defTabSz="913158" eaLnBrk="0" fontAlgn="base" hangingPunct="0">
              <a:spcBef>
                <a:spcPct val="0"/>
              </a:spcBef>
              <a:spcAft>
                <a:spcPct val="0"/>
              </a:spcAft>
            </a:pPr>
            <a:r>
              <a:rPr lang="en-US" sz="3595" b="1" i="1" kern="10" dirty="0" err="1">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Chúc</a:t>
            </a:r>
            <a:r>
              <a:rPr lang="en-US" sz="3595" b="1" i="1" kern="10" dirty="0">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 </a:t>
            </a:r>
            <a:r>
              <a:rPr lang="en-US" sz="3595" b="1" i="1" kern="10" dirty="0" err="1">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các</a:t>
            </a:r>
            <a:r>
              <a:rPr lang="en-US" sz="3595" b="1" i="1" kern="10" dirty="0">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 </a:t>
            </a:r>
            <a:r>
              <a:rPr lang="en-US" sz="3595" b="1" i="1" kern="10" dirty="0" err="1">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thầy</a:t>
            </a:r>
            <a:r>
              <a:rPr lang="en-US" sz="3595" b="1" i="1" kern="10" dirty="0">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 </a:t>
            </a:r>
            <a:r>
              <a:rPr lang="en-US" sz="3595" b="1" i="1" kern="10" dirty="0" err="1">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cô</a:t>
            </a:r>
            <a:r>
              <a:rPr lang="en-US" sz="3595" b="1" i="1" kern="10" dirty="0">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 </a:t>
            </a:r>
            <a:r>
              <a:rPr lang="en-US" sz="3595" b="1" i="1" kern="10" dirty="0" err="1">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mạnh</a:t>
            </a:r>
            <a:r>
              <a:rPr lang="en-US" sz="3595" b="1" i="1" kern="10" dirty="0">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 </a:t>
            </a:r>
            <a:r>
              <a:rPr lang="en-US" sz="3595" b="1" i="1" kern="10" dirty="0" err="1">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rPr>
              <a:t>khoẻ</a:t>
            </a:r>
            <a:endParaRPr lang="en-US" sz="3595" b="1" i="1" kern="10" dirty="0">
              <a:ln w="9525">
                <a:solidFill>
                  <a:srgbClr val="000000"/>
                </a:solidFill>
                <a:round/>
              </a:ln>
              <a:solidFill>
                <a:srgbClr val="FFFF66"/>
              </a:solidFill>
              <a:latin typeface="Times New Roman" panose="02020603050405020304" pitchFamily="18" charset="0"/>
              <a:ea typeface="+mn-lt"/>
              <a:cs typeface="Times New Roman" panose="02020603050405020304" pitchFamily="18" charset="0"/>
            </a:endParaRPr>
          </a:p>
        </p:txBody>
      </p:sp>
      <p:sp>
        <p:nvSpPr>
          <p:cNvPr id="4" name="Rectangle 19"/>
          <p:cNvSpPr txBox="1">
            <a:spLocks noChangeArrowheads="1"/>
          </p:cNvSpPr>
          <p:nvPr/>
        </p:nvSpPr>
        <p:spPr>
          <a:xfrm>
            <a:off x="2747451" y="4539844"/>
            <a:ext cx="9436820" cy="14681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158">
              <a:defRPr/>
            </a:pPr>
            <a:r>
              <a:rPr lang="en-US" altLang="en-US" sz="5393" dirty="0" err="1">
                <a:solidFill>
                  <a:srgbClr val="FF0000"/>
                </a:solidFill>
                <a:latin typeface="Times New Roman" panose="02020603050405020304" pitchFamily="18" charset="0"/>
                <a:cs typeface="Times New Roman" panose="02020603050405020304" pitchFamily="18" charset="0"/>
              </a:rPr>
              <a:t>Chúc</a:t>
            </a:r>
            <a:r>
              <a:rPr lang="en-US" altLang="en-US" sz="5393" dirty="0">
                <a:solidFill>
                  <a:srgbClr val="FF0000"/>
                </a:solidFill>
                <a:latin typeface="Times New Roman" panose="02020603050405020304" pitchFamily="18" charset="0"/>
                <a:cs typeface="Times New Roman" panose="02020603050405020304" pitchFamily="18" charset="0"/>
              </a:rPr>
              <a:t> </a:t>
            </a:r>
            <a:r>
              <a:rPr lang="en-US" altLang="en-US" sz="5393" dirty="0" err="1">
                <a:solidFill>
                  <a:srgbClr val="FF0000"/>
                </a:solidFill>
                <a:latin typeface="Times New Roman" panose="02020603050405020304" pitchFamily="18" charset="0"/>
                <a:cs typeface="Times New Roman" panose="02020603050405020304" pitchFamily="18" charset="0"/>
              </a:rPr>
              <a:t>các</a:t>
            </a:r>
            <a:r>
              <a:rPr lang="en-US" altLang="en-US" sz="5393" dirty="0">
                <a:solidFill>
                  <a:srgbClr val="FF0000"/>
                </a:solidFill>
                <a:latin typeface="Times New Roman" panose="02020603050405020304" pitchFamily="18" charset="0"/>
                <a:cs typeface="Times New Roman" panose="02020603050405020304" pitchFamily="18" charset="0"/>
              </a:rPr>
              <a:t> con </a:t>
            </a:r>
            <a:r>
              <a:rPr lang="en-US" altLang="en-US" sz="5393" dirty="0" err="1">
                <a:solidFill>
                  <a:srgbClr val="FF0000"/>
                </a:solidFill>
                <a:latin typeface="Times New Roman" panose="02020603050405020304" pitchFamily="18" charset="0"/>
                <a:cs typeface="Times New Roman" panose="02020603050405020304" pitchFamily="18" charset="0"/>
              </a:rPr>
              <a:t>chăm</a:t>
            </a:r>
            <a:r>
              <a:rPr lang="en-US" altLang="en-US" sz="5393" dirty="0">
                <a:solidFill>
                  <a:srgbClr val="FF0000"/>
                </a:solidFill>
                <a:latin typeface="Times New Roman" panose="02020603050405020304" pitchFamily="18" charset="0"/>
                <a:cs typeface="Times New Roman" panose="02020603050405020304" pitchFamily="18" charset="0"/>
              </a:rPr>
              <a:t> </a:t>
            </a:r>
            <a:r>
              <a:rPr lang="en-US" altLang="en-US" sz="5393" dirty="0" err="1">
                <a:solidFill>
                  <a:srgbClr val="FF0000"/>
                </a:solidFill>
                <a:latin typeface="Times New Roman" panose="02020603050405020304" pitchFamily="18" charset="0"/>
                <a:cs typeface="Times New Roman" panose="02020603050405020304" pitchFamily="18" charset="0"/>
              </a:rPr>
              <a:t>ngoan</a:t>
            </a:r>
            <a:endParaRPr lang="en-US" altLang="en-US" sz="5393"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9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6" name="Text Box 5"/>
          <p:cNvSpPr txBox="1"/>
          <p:nvPr/>
        </p:nvSpPr>
        <p:spPr>
          <a:xfrm>
            <a:off x="2353628" y="270036"/>
            <a:ext cx="7890302" cy="707886"/>
          </a:xfrm>
          <a:prstGeom prst="rect">
            <a:avLst/>
          </a:prstGeom>
          <a:noFill/>
        </p:spPr>
        <p:txBody>
          <a:bodyPr wrap="none" rtlCol="0" anchor="t">
            <a:spAutoFit/>
          </a:bodyPr>
          <a:lstStyle/>
          <a:p>
            <a:r>
              <a:rPr lang="en-US" sz="4000" b="1" dirty="0" err="1">
                <a:latin typeface="Times New Roman" panose="02020603050405020304" charset="0"/>
                <a:cs typeface="Times New Roman" panose="02020603050405020304" charset="0"/>
                <a:sym typeface="+mn-ea"/>
              </a:rPr>
              <a:t>Thứ</a:t>
            </a:r>
            <a:r>
              <a:rPr lang="en-US" sz="4000" b="1" dirty="0">
                <a:latin typeface="Times New Roman" panose="02020603050405020304" charset="0"/>
                <a:cs typeface="Times New Roman" panose="02020603050405020304" charset="0"/>
                <a:sym typeface="+mn-ea"/>
              </a:rPr>
              <a:t> </a:t>
            </a:r>
            <a:r>
              <a:rPr lang="en-US" sz="4000" b="1" dirty="0" err="1" smtClean="0">
                <a:latin typeface="Times New Roman" panose="02020603050405020304" charset="0"/>
                <a:cs typeface="Times New Roman" panose="02020603050405020304" charset="0"/>
                <a:sym typeface="+mn-ea"/>
              </a:rPr>
              <a:t>ba</a:t>
            </a:r>
            <a:r>
              <a:rPr lang="en-US" sz="4000" b="1" dirty="0" smtClean="0">
                <a:latin typeface="Times New Roman" panose="02020603050405020304" charset="0"/>
                <a:cs typeface="Times New Roman" panose="02020603050405020304" charset="0"/>
                <a:sym typeface="+mn-ea"/>
              </a:rPr>
              <a:t> </a:t>
            </a:r>
            <a:r>
              <a:rPr lang="en-US" sz="4000" b="1" dirty="0" err="1">
                <a:latin typeface="Times New Roman" panose="02020603050405020304" charset="0"/>
                <a:cs typeface="Times New Roman" panose="02020603050405020304" charset="0"/>
                <a:sym typeface="+mn-ea"/>
              </a:rPr>
              <a:t>ngày</a:t>
            </a:r>
            <a:r>
              <a:rPr lang="en-US" sz="4000" b="1" dirty="0">
                <a:latin typeface="Times New Roman" panose="02020603050405020304" charset="0"/>
                <a:cs typeface="Times New Roman" panose="02020603050405020304" charset="0"/>
                <a:sym typeface="+mn-ea"/>
              </a:rPr>
              <a:t> </a:t>
            </a:r>
            <a:r>
              <a:rPr lang="en-US" sz="4000" b="1" dirty="0" smtClean="0">
                <a:latin typeface="Times New Roman" panose="02020603050405020304" charset="0"/>
                <a:cs typeface="Times New Roman" panose="02020603050405020304" charset="0"/>
                <a:sym typeface="+mn-ea"/>
              </a:rPr>
              <a:t>30 </a:t>
            </a:r>
            <a:r>
              <a:rPr lang="en-US" sz="4000" b="1" dirty="0" err="1">
                <a:latin typeface="Times New Roman" panose="02020603050405020304" charset="0"/>
                <a:cs typeface="Times New Roman" panose="02020603050405020304" charset="0"/>
                <a:sym typeface="+mn-ea"/>
              </a:rPr>
              <a:t>tháng</a:t>
            </a:r>
            <a:r>
              <a:rPr lang="en-US" sz="4000" b="1" dirty="0">
                <a:latin typeface="Times New Roman" panose="02020603050405020304" charset="0"/>
                <a:cs typeface="Times New Roman" panose="02020603050405020304" charset="0"/>
                <a:sym typeface="+mn-ea"/>
              </a:rPr>
              <a:t> </a:t>
            </a:r>
            <a:r>
              <a:rPr lang="en-US" sz="4000" b="1" dirty="0" smtClean="0">
                <a:latin typeface="Times New Roman" panose="02020603050405020304" charset="0"/>
                <a:cs typeface="Times New Roman" panose="02020603050405020304" charset="0"/>
                <a:sym typeface="+mn-ea"/>
              </a:rPr>
              <a:t>01 </a:t>
            </a:r>
            <a:r>
              <a:rPr lang="en-US" sz="4000" b="1" dirty="0" err="1">
                <a:latin typeface="Times New Roman" panose="02020603050405020304" charset="0"/>
                <a:cs typeface="Times New Roman" panose="02020603050405020304" charset="0"/>
                <a:sym typeface="+mn-ea"/>
              </a:rPr>
              <a:t>năm</a:t>
            </a:r>
            <a:r>
              <a:rPr lang="en-US" sz="4000" b="1" dirty="0">
                <a:latin typeface="Times New Roman" panose="02020603050405020304" charset="0"/>
                <a:cs typeface="Times New Roman" panose="02020603050405020304" charset="0"/>
                <a:sym typeface="+mn-ea"/>
              </a:rPr>
              <a:t> </a:t>
            </a:r>
            <a:r>
              <a:rPr lang="en-US" sz="4000" b="1" dirty="0" smtClean="0">
                <a:latin typeface="Times New Roman" panose="02020603050405020304" charset="0"/>
                <a:cs typeface="Times New Roman" panose="02020603050405020304" charset="0"/>
                <a:sym typeface="+mn-ea"/>
              </a:rPr>
              <a:t>2024</a:t>
            </a:r>
            <a:endParaRPr lang="en-US" sz="4000" b="1" dirty="0">
              <a:latin typeface="Times New Roman" panose="02020603050405020304" charset="0"/>
              <a:cs typeface="Times New Roman" panose="02020603050405020304" charset="0"/>
              <a:sym typeface="+mn-ea"/>
            </a:endParaRPr>
          </a:p>
        </p:txBody>
      </p:sp>
      <p:sp>
        <p:nvSpPr>
          <p:cNvPr id="7" name="Text Box 6"/>
          <p:cNvSpPr txBox="1"/>
          <p:nvPr/>
        </p:nvSpPr>
        <p:spPr>
          <a:xfrm>
            <a:off x="3613782" y="3176876"/>
            <a:ext cx="4964436" cy="830997"/>
          </a:xfrm>
          <a:prstGeom prst="rect">
            <a:avLst/>
          </a:prstGeom>
          <a:noFill/>
        </p:spPr>
        <p:txBody>
          <a:bodyPr wrap="none" rtlCol="0" anchor="t">
            <a:spAutoFit/>
          </a:bodyPr>
          <a:lstStyle/>
          <a:p>
            <a:pPr algn="ctr"/>
            <a:r>
              <a:rPr lang="en-US" sz="4800" b="1" dirty="0">
                <a:solidFill>
                  <a:srgbClr val="002060"/>
                </a:solidFill>
                <a:effectLst/>
                <a:latin typeface="Times New Roman" panose="02020603050405020304" charset="0"/>
                <a:cs typeface="Times New Roman" panose="02020603050405020304" charset="0"/>
                <a:sym typeface="+mn-ea"/>
              </a:rPr>
              <a:t>BÀI 6: CÂY GẠO</a:t>
            </a:r>
          </a:p>
        </p:txBody>
      </p:sp>
      <p:sp>
        <p:nvSpPr>
          <p:cNvPr id="8" name="Text Box 7"/>
          <p:cNvSpPr txBox="1"/>
          <p:nvPr/>
        </p:nvSpPr>
        <p:spPr>
          <a:xfrm>
            <a:off x="4242575" y="4247172"/>
            <a:ext cx="3706849" cy="830997"/>
          </a:xfrm>
          <a:prstGeom prst="rect">
            <a:avLst/>
          </a:prstGeom>
          <a:noFill/>
        </p:spPr>
        <p:txBody>
          <a:bodyPr wrap="none" rtlCol="0" anchor="t">
            <a:spAutoFit/>
          </a:bodyPr>
          <a:lstStyle/>
          <a:p>
            <a:r>
              <a:rPr lang="en-US" sz="4800" b="1" dirty="0" err="1">
                <a:solidFill>
                  <a:srgbClr val="FF0000"/>
                </a:solidFill>
                <a:effectLst/>
                <a:latin typeface="Times New Roman" panose="02020603050405020304" charset="0"/>
                <a:cs typeface="Times New Roman" panose="02020603050405020304" charset="0"/>
                <a:sym typeface="+mn-ea"/>
              </a:rPr>
              <a:t>Tiết</a:t>
            </a:r>
            <a:r>
              <a:rPr lang="en-US" sz="4800" b="1" dirty="0">
                <a:solidFill>
                  <a:srgbClr val="FF0000"/>
                </a:solidFill>
                <a:effectLst/>
                <a:latin typeface="Times New Roman" panose="02020603050405020304" charset="0"/>
                <a:cs typeface="Times New Roman" panose="02020603050405020304" charset="0"/>
                <a:sym typeface="+mn-ea"/>
              </a:rPr>
              <a:t> 1 - </a:t>
            </a:r>
            <a:r>
              <a:rPr lang="en-US" sz="4800" b="1" dirty="0" err="1">
                <a:solidFill>
                  <a:srgbClr val="FF0000"/>
                </a:solidFill>
                <a:effectLst/>
                <a:latin typeface="Times New Roman" panose="02020603050405020304" charset="0"/>
                <a:cs typeface="Times New Roman" panose="02020603050405020304" charset="0"/>
                <a:sym typeface="+mn-ea"/>
              </a:rPr>
              <a:t>Tiết</a:t>
            </a:r>
            <a:r>
              <a:rPr lang="en-US" sz="4800" b="1" dirty="0">
                <a:solidFill>
                  <a:srgbClr val="FF0000"/>
                </a:solidFill>
                <a:effectLst/>
                <a:latin typeface="Times New Roman" panose="02020603050405020304" charset="0"/>
                <a:cs typeface="Times New Roman" panose="02020603050405020304" charset="0"/>
                <a:sym typeface="+mn-ea"/>
              </a:rPr>
              <a:t> 2</a:t>
            </a:r>
          </a:p>
        </p:txBody>
      </p:sp>
      <p:pic>
        <p:nvPicPr>
          <p:cNvPr id="13" name="Content Placeholder 12"/>
          <p:cNvPicPr>
            <a:picLocks noGrp="1" noChangeAspect="1"/>
          </p:cNvPicPr>
          <p:nvPr>
            <p:ph sz="half" idx="2"/>
          </p:nvPr>
        </p:nvPicPr>
        <p:blipFill>
          <a:blip r:embed="rId3"/>
          <a:stretch>
            <a:fillRect/>
          </a:stretch>
        </p:blipFill>
        <p:spPr>
          <a:xfrm>
            <a:off x="4980124" y="1400489"/>
            <a:ext cx="1578610" cy="676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827375" y="798673"/>
            <a:ext cx="10535979" cy="1506072"/>
          </a:xfrm>
          <a:prstGeom prst="rect">
            <a:avLst/>
          </a:prstGeom>
        </p:spPr>
      </p:pic>
      <p:grpSp>
        <p:nvGrpSpPr>
          <p:cNvPr id="16" name="Group 15"/>
          <p:cNvGrpSpPr/>
          <p:nvPr/>
        </p:nvGrpSpPr>
        <p:grpSpPr>
          <a:xfrm>
            <a:off x="5006974" y="3143055"/>
            <a:ext cx="2176780" cy="2232025"/>
            <a:chOff x="4696770" y="781585"/>
            <a:chExt cx="3318433" cy="402899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p:cNvPicPr>
              <a:picLocks noChangeAspect="1"/>
            </p:cNvPicPr>
            <p:nvPr/>
          </p:nvPicPr>
          <p:blipFill rotWithShape="1">
            <a:blip r:embed="rId4"/>
            <a:srcRect t="6041"/>
            <a:stretch>
              <a:fillRect/>
            </a:stretch>
          </p:blipFill>
          <p:spPr>
            <a:xfrm>
              <a:off x="4696770" y="1692613"/>
              <a:ext cx="3318433" cy="3117966"/>
            </a:xfrm>
            <a:prstGeom prst="rect">
              <a:avLst/>
            </a:prstGeom>
            <a:effectLst>
              <a:outerShdw blurRad="50800" dist="38100" dir="16200000" rotWithShape="0">
                <a:prstClr val="black">
                  <a:alpha val="40000"/>
                </a:prst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a:blip r:embed="rId2"/>
          <a:stretch>
            <a:fillRect/>
          </a:stretch>
        </p:blipFill>
        <p:spPr>
          <a:xfrm>
            <a:off x="3785552" y="343384"/>
            <a:ext cx="4620895" cy="1487170"/>
          </a:xfrm>
          <a:prstGeom prst="rect">
            <a:avLst/>
          </a:prstGeom>
        </p:spPr>
      </p:pic>
      <p:grpSp>
        <p:nvGrpSpPr>
          <p:cNvPr id="8" name="Group 7"/>
          <p:cNvGrpSpPr/>
          <p:nvPr/>
        </p:nvGrpSpPr>
        <p:grpSpPr>
          <a:xfrm>
            <a:off x="1289605" y="2046014"/>
            <a:ext cx="3172408" cy="1636095"/>
            <a:chOff x="139959" y="1387023"/>
            <a:chExt cx="3172408" cy="1636095"/>
          </a:xfrm>
        </p:grpSpPr>
        <p:sp>
          <p:nvSpPr>
            <p:cNvPr id="9" name="Rectangle: Rounded Corners 2"/>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Mắt</a:t>
              </a:r>
              <a:r>
                <a:rPr kumimoji="0" lang="en-US" sz="48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dõi</a:t>
              </a:r>
              <a:endParaRPr kumimoji="0" lang="en-US" sz="48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pic>
          <p:nvPicPr>
            <p:cNvPr id="10" name="Picture 9"/>
            <p:cNvPicPr>
              <a:picLocks noChangeAspect="1"/>
            </p:cNvPicPr>
            <p:nvPr/>
          </p:nvPicPr>
          <p:blipFill>
            <a:blip r:embed="rId3"/>
            <a:stretch>
              <a:fillRect/>
            </a:stretch>
          </p:blipFill>
          <p:spPr>
            <a:xfrm>
              <a:off x="139959" y="1387023"/>
              <a:ext cx="947057" cy="947057"/>
            </a:xfrm>
            <a:prstGeom prst="rect">
              <a:avLst/>
            </a:prstGeom>
          </p:spPr>
        </p:pic>
      </p:grpSp>
      <p:grpSp>
        <p:nvGrpSpPr>
          <p:cNvPr id="11" name="Group 10"/>
          <p:cNvGrpSpPr/>
          <p:nvPr/>
        </p:nvGrpSpPr>
        <p:grpSpPr>
          <a:xfrm>
            <a:off x="7573231" y="2307231"/>
            <a:ext cx="3329164" cy="1371679"/>
            <a:chOff x="8110962" y="1828720"/>
            <a:chExt cx="3329164" cy="1371679"/>
          </a:xfrm>
        </p:grpSpPr>
        <p:sp>
          <p:nvSpPr>
            <p:cNvPr id="12" name="Rectangle: Rounded Corners 8"/>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Tay </a:t>
              </a:r>
              <a:r>
                <a:rPr kumimoji="0" lang="en-US" sz="48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dò</a:t>
              </a:r>
              <a:endParaRPr kumimoji="0" lang="en-US" sz="48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pic>
          <p:nvPicPr>
            <p:cNvPr id="13" name="Picture 12"/>
            <p:cNvPicPr>
              <a:picLocks noChangeAspect="1"/>
            </p:cNvPicPr>
            <p:nvPr/>
          </p:nvPicPr>
          <p:blipFill>
            <a:blip r:embed="rId4"/>
            <a:stretch>
              <a:fillRect/>
            </a:stretch>
          </p:blipFill>
          <p:spPr>
            <a:xfrm>
              <a:off x="8110962" y="1828720"/>
              <a:ext cx="1023707" cy="1023707"/>
            </a:xfrm>
            <a:prstGeom prst="rect">
              <a:avLst/>
            </a:prstGeom>
          </p:spPr>
        </p:pic>
      </p:grpSp>
      <p:grpSp>
        <p:nvGrpSpPr>
          <p:cNvPr id="15" name="Group 14"/>
          <p:cNvGrpSpPr/>
          <p:nvPr/>
        </p:nvGrpSpPr>
        <p:grpSpPr>
          <a:xfrm>
            <a:off x="4382678" y="4275147"/>
            <a:ext cx="3377114" cy="1589938"/>
            <a:chOff x="4424729" y="3902060"/>
            <a:chExt cx="3377114" cy="1589938"/>
          </a:xfrm>
        </p:grpSpPr>
        <p:sp>
          <p:nvSpPr>
            <p:cNvPr id="16" name="Rectangle: Rounded Corners 5"/>
            <p:cNvSpPr/>
            <p:nvPr/>
          </p:nvSpPr>
          <p:spPr>
            <a:xfrm>
              <a:off x="4946208" y="432943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Tai </a:t>
              </a:r>
              <a:r>
                <a:rPr kumimoji="0" lang="en-US" sz="4800" b="1" i="0" u="none" strike="noStrike" kern="120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rPr>
                <a:t>nghe</a:t>
              </a:r>
              <a:endParaRPr kumimoji="0" lang="en-US" sz="4800" b="1" i="0"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endParaRPr>
            </a:p>
          </p:txBody>
        </p:sp>
        <p:pic>
          <p:nvPicPr>
            <p:cNvPr id="17" name="Picture 16"/>
            <p:cNvPicPr>
              <a:picLocks noChangeAspect="1"/>
            </p:cNvPicPr>
            <p:nvPr/>
          </p:nvPicPr>
          <p:blipFill>
            <a:blip r:embed="rId5"/>
            <a:stretch>
              <a:fillRect/>
            </a:stretch>
          </p:blipFill>
          <p:spPr>
            <a:xfrm>
              <a:off x="4424729" y="3902060"/>
              <a:ext cx="1083597" cy="1083597"/>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8" name="Text Box 7"/>
          <p:cNvSpPr txBox="1"/>
          <p:nvPr/>
        </p:nvSpPr>
        <p:spPr>
          <a:xfrm>
            <a:off x="5336015" y="-57266"/>
            <a:ext cx="1519968" cy="553998"/>
          </a:xfrm>
          <a:prstGeom prst="rect">
            <a:avLst/>
          </a:prstGeom>
          <a:noFill/>
        </p:spPr>
        <p:txBody>
          <a:bodyPr wrap="none" rtlCol="0" anchor="t">
            <a:spAutoFit/>
          </a:bodyPr>
          <a:lstStyle/>
          <a:p>
            <a:r>
              <a:rPr lang="en-US" sz="3000" b="1" dirty="0" err="1">
                <a:solidFill>
                  <a:srgbClr val="FF0000"/>
                </a:solidFill>
                <a:latin typeface="Times New Roman" panose="02020603050405020304" charset="0"/>
                <a:cs typeface="Times New Roman" panose="02020603050405020304" charset="0"/>
              </a:rPr>
              <a:t>Cây</a:t>
            </a:r>
            <a:r>
              <a:rPr lang="en-US" sz="3000" b="1" dirty="0">
                <a:solidFill>
                  <a:srgbClr val="FF0000"/>
                </a:solidFill>
                <a:latin typeface="Times New Roman" panose="02020603050405020304" charset="0"/>
                <a:cs typeface="Times New Roman" panose="02020603050405020304" charset="0"/>
              </a:rPr>
              <a:t> </a:t>
            </a:r>
            <a:r>
              <a:rPr lang="en-US" sz="3000" b="1" dirty="0" err="1">
                <a:solidFill>
                  <a:srgbClr val="FF0000"/>
                </a:solidFill>
                <a:latin typeface="Times New Roman" panose="02020603050405020304" charset="0"/>
                <a:cs typeface="Times New Roman" panose="02020603050405020304" charset="0"/>
              </a:rPr>
              <a:t>gạo</a:t>
            </a:r>
            <a:endParaRPr lang="en-US" sz="3000" b="1" dirty="0">
              <a:solidFill>
                <a:srgbClr val="FF0000"/>
              </a:solidFill>
              <a:latin typeface="Times New Roman" panose="02020603050405020304" charset="0"/>
              <a:cs typeface="Times New Roman" panose="02020603050405020304" charset="0"/>
            </a:endParaRPr>
          </a:p>
        </p:txBody>
      </p:sp>
      <p:sp>
        <p:nvSpPr>
          <p:cNvPr id="16" name="TextBox 15">
            <a:extLst>
              <a:ext uri="{FF2B5EF4-FFF2-40B4-BE49-F238E27FC236}">
                <a16:creationId xmlns:a16="http://schemas.microsoft.com/office/drawing/2014/main" id="{AA682034-CFF8-A571-0977-EEE9300859C8}"/>
              </a:ext>
            </a:extLst>
          </p:cNvPr>
          <p:cNvSpPr txBox="1"/>
          <p:nvPr/>
        </p:nvSpPr>
        <p:spPr>
          <a:xfrm>
            <a:off x="-1" y="679269"/>
            <a:ext cx="12192000" cy="5262979"/>
          </a:xfrm>
          <a:prstGeom prst="rect">
            <a:avLst/>
          </a:prstGeom>
          <a:noFill/>
        </p:spPr>
        <p:txBody>
          <a:bodyPr wrap="square">
            <a:spAutoFit/>
          </a:bodyPr>
          <a:lstStyle/>
          <a:p>
            <a:pPr algn="just" defTabSz="534988"/>
            <a:r>
              <a:rPr lang="en-US" sz="2800" b="0" i="0" dirty="0">
                <a:solidFill>
                  <a:srgbClr val="000000"/>
                </a:solidFill>
                <a:effectLst/>
                <a:latin typeface="+mj-lt"/>
              </a:rPr>
              <a:t>	</a:t>
            </a:r>
            <a:r>
              <a:rPr lang="vi-VN" sz="2800" b="0" i="0" dirty="0">
                <a:solidFill>
                  <a:srgbClr val="000000"/>
                </a:solidFill>
                <a:effectLst/>
                <a:latin typeface="+mj-lt"/>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2800" b="0" i="0" dirty="0">
                <a:solidFill>
                  <a:srgbClr val="000000"/>
                </a:solidFill>
                <a:effectLst/>
                <a:latin typeface="+mj-lt"/>
              </a:rPr>
              <a:t> </a:t>
            </a:r>
            <a:r>
              <a:rPr lang="en-US" sz="2800" b="0" i="0" dirty="0" err="1">
                <a:solidFill>
                  <a:srgbClr val="000000"/>
                </a:solidFill>
                <a:effectLst/>
                <a:latin typeface="Times New Roman" panose="02020603050405020304" pitchFamily="18" charset="0"/>
                <a:cs typeface="Times New Roman" panose="02020603050405020304" pitchFamily="18" charset="0"/>
              </a:rPr>
              <a:t>tranh</a:t>
            </a:r>
            <a:r>
              <a:rPr lang="vi-VN" sz="2800" b="0" i="0" dirty="0">
                <a:solidFill>
                  <a:srgbClr val="000000"/>
                </a:solidFill>
                <a:effectLst/>
                <a:latin typeface="+mj-lt"/>
              </a:rPr>
              <a:t> cãi nhau, ồn mà vui không thể tưởng được. Ngày hội mùa xuân đấy!</a:t>
            </a:r>
          </a:p>
          <a:p>
            <a:pPr algn="just" defTabSz="534988"/>
            <a:r>
              <a:rPr lang="en-US" sz="2800" b="0" i="0" dirty="0">
                <a:solidFill>
                  <a:srgbClr val="000000"/>
                </a:solidFill>
                <a:effectLst/>
                <a:latin typeface="+mj-lt"/>
              </a:rPr>
              <a:t>	</a:t>
            </a:r>
            <a:r>
              <a:rPr lang="vi-VN" sz="2800" b="0" i="0" dirty="0">
                <a:solidFill>
                  <a:srgbClr val="000000"/>
                </a:solidFill>
                <a:effectLst/>
                <a:latin typeface="+mj-lt"/>
              </a:rPr>
              <a:t>Cây gạo già mỗi năm lại trở lại tuổi xuân, cành nặng trĩu những hoa đỏ mọng và đầy tiếng chim hót.</a:t>
            </a:r>
          </a:p>
          <a:p>
            <a:pPr algn="just" defTabSz="534988"/>
            <a:r>
              <a:rPr lang="en-US" sz="2800" b="0" i="0" dirty="0">
                <a:solidFill>
                  <a:srgbClr val="000000"/>
                </a:solidFill>
                <a:effectLst/>
                <a:latin typeface="+mj-lt"/>
              </a:rPr>
              <a:t>	</a:t>
            </a:r>
            <a:r>
              <a:rPr lang="vi-VN" sz="2800" b="0" i="0" dirty="0">
                <a:solidFill>
                  <a:srgbClr val="000000"/>
                </a:solidFill>
                <a:effectLst/>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a:r>
              <a:rPr lang="vi-VN" sz="2800" b="1" i="1" dirty="0">
                <a:solidFill>
                  <a:srgbClr val="000000"/>
                </a:solidFill>
                <a:effectLst/>
                <a:latin typeface="+mj-lt"/>
              </a:rPr>
              <a:t>(Theo Vũ Tú Nam)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p:nvPr/>
        </p:nvSpPr>
        <p:spPr>
          <a:xfrm>
            <a:off x="4011133" y="261247"/>
            <a:ext cx="4169731" cy="707886"/>
          </a:xfrm>
          <a:prstGeom prst="rect">
            <a:avLst/>
          </a:prstGeom>
          <a:solidFill>
            <a:schemeClr val="accent6">
              <a:lumMod val="20000"/>
              <a:lumOff val="80000"/>
            </a:schemeClr>
          </a:solidFill>
        </p:spPr>
        <p:txBody>
          <a:bodyPr wrap="none" rtlCol="0" anchor="t">
            <a:spAutoFit/>
          </a:bodyPr>
          <a:lstStyle/>
          <a:p>
            <a:pPr algn="ctr"/>
            <a:r>
              <a:rPr lang="en-US" sz="4000" b="1" dirty="0" err="1">
                <a:solidFill>
                  <a:srgbClr val="00B050"/>
                </a:solidFill>
                <a:latin typeface="Times New Roman" panose="02020603050405020304" charset="0"/>
                <a:cs typeface="Times New Roman" panose="02020603050405020304" charset="0"/>
                <a:sym typeface="+mn-ea"/>
              </a:rPr>
              <a:t>Luyện</a:t>
            </a:r>
            <a:r>
              <a:rPr lang="en-US" sz="4000" b="1" dirty="0">
                <a:solidFill>
                  <a:srgbClr val="00B050"/>
                </a:solidFill>
                <a:latin typeface="Times New Roman" panose="02020603050405020304" charset="0"/>
                <a:cs typeface="Times New Roman" panose="02020603050405020304" charset="0"/>
                <a:sym typeface="+mn-ea"/>
              </a:rPr>
              <a:t> </a:t>
            </a:r>
            <a:r>
              <a:rPr lang="en-US" sz="4000" b="1" dirty="0" err="1">
                <a:solidFill>
                  <a:srgbClr val="00B050"/>
                </a:solidFill>
                <a:latin typeface="Times New Roman" panose="02020603050405020304" charset="0"/>
                <a:cs typeface="Times New Roman" panose="02020603050405020304" charset="0"/>
                <a:sym typeface="+mn-ea"/>
              </a:rPr>
              <a:t>đọc</a:t>
            </a:r>
            <a:r>
              <a:rPr lang="en-NZ" altLang="en-US" sz="4000" b="1" dirty="0">
                <a:solidFill>
                  <a:srgbClr val="00B050"/>
                </a:solidFill>
                <a:latin typeface="Times New Roman" panose="02020603050405020304" charset="0"/>
                <a:cs typeface="Times New Roman" panose="02020603050405020304" charset="0"/>
                <a:sym typeface="+mn-ea"/>
              </a:rPr>
              <a:t> </a:t>
            </a:r>
            <a:r>
              <a:rPr lang="en-NZ" altLang="en-US" sz="4000" b="1" dirty="0" err="1">
                <a:solidFill>
                  <a:srgbClr val="00B050"/>
                </a:solidFill>
                <a:latin typeface="Times New Roman" panose="02020603050405020304" charset="0"/>
                <a:cs typeface="Times New Roman" panose="02020603050405020304" charset="0"/>
                <a:sym typeface="+mn-ea"/>
              </a:rPr>
              <a:t>từ</a:t>
            </a:r>
            <a:r>
              <a:rPr lang="en-NZ" altLang="en-US" sz="4000" b="1" dirty="0">
                <a:solidFill>
                  <a:srgbClr val="00B050"/>
                </a:solidFill>
                <a:latin typeface="Times New Roman" panose="02020603050405020304" charset="0"/>
                <a:cs typeface="Times New Roman" panose="02020603050405020304" charset="0"/>
                <a:sym typeface="+mn-ea"/>
              </a:rPr>
              <a:t> </a:t>
            </a:r>
            <a:r>
              <a:rPr lang="en-NZ" altLang="en-US" sz="4000" b="1" dirty="0" err="1">
                <a:solidFill>
                  <a:srgbClr val="00B050"/>
                </a:solidFill>
                <a:latin typeface="Times New Roman" panose="02020603050405020304" charset="0"/>
                <a:cs typeface="Times New Roman" panose="02020603050405020304" charset="0"/>
                <a:sym typeface="+mn-ea"/>
              </a:rPr>
              <a:t>khó</a:t>
            </a:r>
            <a:r>
              <a:rPr lang="en-US" sz="4000" b="1" dirty="0">
                <a:solidFill>
                  <a:srgbClr val="00B050"/>
                </a:solidFill>
                <a:latin typeface="Times New Roman" panose="02020603050405020304" charset="0"/>
                <a:cs typeface="Times New Roman" panose="02020603050405020304" charset="0"/>
                <a:sym typeface="+mn-ea"/>
              </a:rPr>
              <a:t> </a:t>
            </a:r>
          </a:p>
        </p:txBody>
      </p:sp>
      <p:sp>
        <p:nvSpPr>
          <p:cNvPr id="15" name="Text Box 14"/>
          <p:cNvSpPr txBox="1"/>
          <p:nvPr/>
        </p:nvSpPr>
        <p:spPr>
          <a:xfrm>
            <a:off x="1358900" y="1507977"/>
            <a:ext cx="2188420" cy="646331"/>
          </a:xfrm>
          <a:prstGeom prst="rect">
            <a:avLst/>
          </a:prstGeom>
          <a:solidFill>
            <a:schemeClr val="accent4">
              <a:lumMod val="20000"/>
              <a:lumOff val="80000"/>
            </a:schemeClr>
          </a:solidFill>
        </p:spPr>
        <p:txBody>
          <a:bodyPr wrap="none" rtlCol="0" anchor="t">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ừng</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ững</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6" name="Text Box 15"/>
          <p:cNvSpPr txBox="1"/>
          <p:nvPr/>
        </p:nvSpPr>
        <p:spPr>
          <a:xfrm>
            <a:off x="4045919" y="1496645"/>
            <a:ext cx="1813317" cy="646331"/>
          </a:xfrm>
          <a:prstGeom prst="rect">
            <a:avLst/>
          </a:prstGeom>
          <a:solidFill>
            <a:schemeClr val="accent4">
              <a:lumMod val="20000"/>
              <a:lumOff val="80000"/>
            </a:schemeClr>
          </a:solidFill>
        </p:spPr>
        <p:txBody>
          <a:bodyPr wrap="none" rtlCol="0" anchor="t">
            <a:spAutoFit/>
          </a:bodyPr>
          <a:lstStyle/>
          <a:p>
            <a:r>
              <a:rPr lang="en-US" sz="3600" b="1" dirty="0" err="1">
                <a:latin typeface="Times New Roman" panose="02020603050405020304" pitchFamily="18" charset="0"/>
                <a:cs typeface="Times New Roman" panose="02020603050405020304" pitchFamily="18" charset="0"/>
              </a:rPr>
              <a:t>búp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a:t>
            </a:r>
            <a:r>
              <a:rPr lang="en-US" sz="3600" b="1" dirty="0" err="1">
                <a:solidFill>
                  <a:srgbClr val="FF0000"/>
                </a:solidFill>
                <a:latin typeface="Times New Roman" panose="02020603050405020304" pitchFamily="18" charset="0"/>
                <a:cs typeface="Times New Roman" panose="02020603050405020304" pitchFamily="18" charset="0"/>
              </a:rPr>
              <a:t>õn</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7" name="Text Box 16"/>
          <p:cNvSpPr txBox="1"/>
          <p:nvPr/>
        </p:nvSpPr>
        <p:spPr>
          <a:xfrm>
            <a:off x="6335395" y="1507977"/>
            <a:ext cx="1608133" cy="646331"/>
          </a:xfrm>
          <a:prstGeom prst="rect">
            <a:avLst/>
          </a:prstGeom>
          <a:solidFill>
            <a:schemeClr val="accent4">
              <a:lumMod val="20000"/>
              <a:lumOff val="80000"/>
            </a:schemeClr>
          </a:solidFill>
        </p:spPr>
        <p:txBody>
          <a:bodyPr wrap="none" rtlCol="0" anchor="t">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áo</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ậu</a:t>
            </a:r>
            <a:endParaRPr lang="en-US" sz="36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8" name="Text Box 17"/>
          <p:cNvSpPr txBox="1"/>
          <p:nvPr/>
        </p:nvSpPr>
        <p:spPr>
          <a:xfrm>
            <a:off x="8470982" y="1507977"/>
            <a:ext cx="2044149" cy="646331"/>
          </a:xfrm>
          <a:prstGeom prst="rect">
            <a:avLst/>
          </a:prstGeom>
          <a:solidFill>
            <a:schemeClr val="accent4">
              <a:lumMod val="20000"/>
              <a:lumOff val="80000"/>
            </a:schemeClr>
          </a:solidFill>
        </p:spPr>
        <p:txBody>
          <a:bodyPr wrap="none" rtlCol="0" anchor="t">
            <a:spAutoFit/>
          </a:bodyPr>
          <a:lstStyle/>
          <a:p>
            <a:r>
              <a:rPr lang="vi-VN" sz="3600" b="1" dirty="0">
                <a:solidFill>
                  <a:srgbClr val="FF0000"/>
                </a:solidFill>
                <a:latin typeface="Times New Roman" panose="02020603050405020304" pitchFamily="18" charset="0"/>
                <a:cs typeface="Times New Roman" panose="02020603050405020304" pitchFamily="18" charset="0"/>
              </a:rPr>
              <a:t>tr</a:t>
            </a:r>
            <a:r>
              <a:rPr lang="vi-VN" sz="3600" b="1" dirty="0">
                <a:solidFill>
                  <a:srgbClr val="000000"/>
                </a:solidFill>
                <a:latin typeface="Times New Roman" panose="02020603050405020304" pitchFamily="18" charset="0"/>
                <a:cs typeface="Times New Roman" panose="02020603050405020304" pitchFamily="18" charset="0"/>
              </a:rPr>
              <a:t>êu ghẹo</a:t>
            </a:r>
            <a:endParaRPr lang="en-US" sz="3600" b="1" dirty="0">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412650" y="3559781"/>
            <a:ext cx="11366696" cy="1200329"/>
          </a:xfrm>
          <a:prstGeom prst="rect">
            <a:avLst/>
          </a:prstGeom>
          <a:solidFill>
            <a:schemeClr val="accent1">
              <a:lumMod val="20000"/>
              <a:lumOff val="80000"/>
            </a:schemeClr>
          </a:solidFill>
          <a:ln w="9525">
            <a:noFill/>
          </a:ln>
        </p:spPr>
        <p:txBody>
          <a:bodyPr wrap="square">
            <a:spAutoFit/>
          </a:bodyPr>
          <a:lstStyle/>
          <a:p>
            <a:pPr indent="0"/>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sáo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sậu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sáo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đen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lũ</a:t>
            </a:r>
            <a:r>
              <a:rPr lang="en-US" sz="3600" i="1" dirty="0">
                <a:latin typeface="Times New Roman" panose="02020603050405020304" pitchFamily="18" charset="0"/>
                <a:cs typeface="Times New Roman" panose="02020603050405020304" pitchFamily="18" charset="0"/>
              </a:rPr>
              <a:t> / bay </a:t>
            </a:r>
            <a:r>
              <a:rPr lang="en-US" sz="3600" i="1" dirty="0" err="1">
                <a:latin typeface="Times New Roman" panose="02020603050405020304" pitchFamily="18" charset="0"/>
                <a:cs typeface="Times New Roman" panose="02020603050405020304" pitchFamily="18" charset="0"/>
              </a:rPr>
              <a:t>đi</a:t>
            </a:r>
            <a:r>
              <a:rPr lang="en-US" sz="3600" i="1" dirty="0">
                <a:latin typeface="Times New Roman" panose="02020603050405020304" pitchFamily="18" charset="0"/>
                <a:cs typeface="Times New Roman" panose="02020603050405020304" pitchFamily="18" charset="0"/>
              </a:rPr>
              <a:t> bay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lượn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lên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lượn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xuống</a:t>
            </a:r>
            <a:r>
              <a:rPr lang="en-US"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rotWithShape="1">
          <a:blip r:embed="rId2"/>
          <a:srcRect l="18984" r="31285"/>
          <a:stretch/>
        </p:blipFill>
        <p:spPr>
          <a:xfrm>
            <a:off x="4188140" y="2169755"/>
            <a:ext cx="3815715" cy="1125855"/>
          </a:xfrm>
          <a:prstGeom prst="rect">
            <a:avLst/>
          </a:prstGeom>
        </p:spPr>
      </p:pic>
      <p:sp>
        <p:nvSpPr>
          <p:cNvPr id="4" name="Text Box 99">
            <a:extLst>
              <a:ext uri="{FF2B5EF4-FFF2-40B4-BE49-F238E27FC236}">
                <a16:creationId xmlns:a16="http://schemas.microsoft.com/office/drawing/2014/main" id="{F215E466-1BB8-2864-615E-F2C489912752}"/>
              </a:ext>
            </a:extLst>
          </p:cNvPr>
          <p:cNvSpPr txBox="1"/>
          <p:nvPr/>
        </p:nvSpPr>
        <p:spPr>
          <a:xfrm>
            <a:off x="412650" y="5136116"/>
            <a:ext cx="11366696" cy="1200329"/>
          </a:xfrm>
          <a:prstGeom prst="rect">
            <a:avLst/>
          </a:prstGeom>
          <a:solidFill>
            <a:schemeClr val="accent1">
              <a:lumMod val="20000"/>
              <a:lumOff val="80000"/>
            </a:schemeClr>
          </a:solidFill>
          <a:ln w="9525">
            <a:noFill/>
          </a:ln>
        </p:spPr>
        <p:txBody>
          <a:bodyPr wrap="square">
            <a:spAutoFit/>
          </a:bodyPr>
          <a:lstStyle/>
          <a:p>
            <a:r>
              <a:rPr lang="en-US"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Cây đứng im,/ cao lớn,/ hiền lành,/ làm tiêu cho những con đò cập bến/</a:t>
            </a:r>
            <a:r>
              <a:rPr lang="en-US"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và cho những đứa con về thăm quê mẹ.//</a:t>
            </a:r>
            <a:endParaRPr lang="en-GB"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1"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barn(inVertical)">
                                      <p:cBhvr>
                                        <p:cTn id="24" dur="500"/>
                                        <p:tgtEl>
                                          <p:spTgt spid="100"/>
                                        </p:tgtEl>
                                      </p:cBhvr>
                                    </p:animEffect>
                                  </p:childTnLst>
                                </p:cTn>
                              </p:par>
                              <p:par>
                                <p:cTn id="25" presetID="16" presetClass="entr" presetSubtype="21" fill="hold" grpId="1"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6" grpId="1" animBg="1"/>
      <p:bldP spid="17" grpId="0" animBg="1"/>
      <p:bldP spid="17" grpId="1" animBg="1"/>
      <p:bldP spid="18" grpId="0" animBg="1"/>
      <p:bldP spid="18" grpId="1" animBg="1"/>
      <p:bldP spid="100" grpId="0" animBg="1"/>
      <p:bldP spid="100"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p:nvPr/>
        </p:nvSpPr>
        <p:spPr>
          <a:xfrm>
            <a:off x="4870343" y="222058"/>
            <a:ext cx="2451312" cy="707886"/>
          </a:xfrm>
          <a:prstGeom prst="rect">
            <a:avLst/>
          </a:prstGeom>
          <a:solidFill>
            <a:schemeClr val="accent6">
              <a:lumMod val="20000"/>
              <a:lumOff val="80000"/>
            </a:schemeClr>
          </a:solidFill>
        </p:spPr>
        <p:txBody>
          <a:bodyPr wrap="none" rtlCol="0" anchor="t">
            <a:spAutoFit/>
          </a:bodyPr>
          <a:lstStyle/>
          <a:p>
            <a:pPr algn="ctr"/>
            <a:r>
              <a:rPr lang="en-US" sz="4000" b="1" dirty="0">
                <a:solidFill>
                  <a:srgbClr val="00B050"/>
                </a:solidFill>
                <a:latin typeface="Times New Roman" panose="02020603050405020304" charset="0"/>
                <a:cs typeface="Times New Roman" panose="02020603050405020304" charset="0"/>
                <a:sym typeface="+mn-ea"/>
              </a:rPr>
              <a:t>Chia </a:t>
            </a:r>
            <a:r>
              <a:rPr lang="en-US" sz="4000" b="1" dirty="0" err="1">
                <a:solidFill>
                  <a:srgbClr val="00B050"/>
                </a:solidFill>
                <a:latin typeface="Times New Roman" panose="02020603050405020304" charset="0"/>
                <a:cs typeface="Times New Roman" panose="02020603050405020304" charset="0"/>
                <a:sym typeface="+mn-ea"/>
              </a:rPr>
              <a:t>đoạn</a:t>
            </a:r>
            <a:endParaRPr lang="en-US" sz="4000" b="1" dirty="0">
              <a:solidFill>
                <a:srgbClr val="00B050"/>
              </a:solidFill>
              <a:latin typeface="Times New Roman" panose="02020603050405020304" charset="0"/>
              <a:cs typeface="Times New Roman" panose="02020603050405020304" charset="0"/>
              <a:sym typeface="+mn-ea"/>
            </a:endParaRPr>
          </a:p>
        </p:txBody>
      </p:sp>
      <p:sp>
        <p:nvSpPr>
          <p:cNvPr id="15" name="Text Box 14"/>
          <p:cNvSpPr txBox="1"/>
          <p:nvPr/>
        </p:nvSpPr>
        <p:spPr>
          <a:xfrm>
            <a:off x="1099135" y="1420556"/>
            <a:ext cx="9993728" cy="3016210"/>
          </a:xfrm>
          <a:prstGeom prst="rect">
            <a:avLst/>
          </a:prstGeom>
          <a:solidFill>
            <a:schemeClr val="accent4">
              <a:lumMod val="20000"/>
              <a:lumOff val="80000"/>
            </a:schemeClr>
          </a:solidFill>
        </p:spPr>
        <p:txBody>
          <a:bodyPr wrap="square" rtlCol="0" anchor="t">
            <a:spAutoFit/>
          </a:bodyPr>
          <a:lstStyle/>
          <a:p>
            <a:pP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 C</a:t>
            </a:r>
            <a:r>
              <a:rPr lang="vi-VN" sz="4000" b="1" dirty="0">
                <a:solidFill>
                  <a:srgbClr val="FF0000"/>
                </a:solidFill>
                <a:latin typeface="Times New Roman" panose="02020603050405020304" pitchFamily="18" charset="0"/>
                <a:cs typeface="Times New Roman" panose="02020603050405020304" pitchFamily="18" charset="0"/>
              </a:rPr>
              <a:t>hia bài văn : (3 đoạn)</a:t>
            </a:r>
            <a:endParaRPr lang="en-GB" sz="4000" b="1" dirty="0">
              <a:solidFill>
                <a:srgbClr val="FF0000"/>
              </a:solidFill>
              <a:latin typeface="Times New Roman" panose="02020603050405020304" pitchFamily="18" charset="0"/>
              <a:cs typeface="Times New Roman" panose="02020603050405020304" pitchFamily="18" charset="0"/>
            </a:endParaRPr>
          </a:p>
          <a:p>
            <a:pPr>
              <a:spcBef>
                <a:spcPts val="600"/>
              </a:spcBef>
              <a:spcAft>
                <a:spcPts val="600"/>
              </a:spcAft>
            </a:pPr>
            <a:r>
              <a:rPr lang="vi-VN" sz="4000" dirty="0">
                <a:latin typeface="Times New Roman" panose="02020603050405020304" pitchFamily="18" charset="0"/>
                <a:cs typeface="Times New Roman" panose="02020603050405020304" pitchFamily="18" charset="0"/>
              </a:rPr>
              <a:t>+ Đoạn 1: Từ đầu đến </a:t>
            </a:r>
            <a:r>
              <a:rPr lang="vi-VN" sz="4000" i="1" dirty="0">
                <a:latin typeface="Times New Roman" panose="02020603050405020304" pitchFamily="18" charset="0"/>
                <a:cs typeface="Times New Roman" panose="02020603050405020304" pitchFamily="18" charset="0"/>
              </a:rPr>
              <a:t>mùa xuân đấy.</a:t>
            </a:r>
            <a:endParaRPr lang="en-GB" sz="4000" dirty="0">
              <a:latin typeface="Times New Roman" panose="02020603050405020304" pitchFamily="18" charset="0"/>
              <a:cs typeface="Times New Roman" panose="02020603050405020304" pitchFamily="18" charset="0"/>
            </a:endParaRPr>
          </a:p>
          <a:p>
            <a:pPr>
              <a:spcBef>
                <a:spcPts val="600"/>
              </a:spcBef>
              <a:spcAft>
                <a:spcPts val="600"/>
              </a:spcAft>
            </a:pPr>
            <a:r>
              <a:rPr lang="vi-VN" sz="4000" dirty="0">
                <a:latin typeface="Times New Roman" panose="02020603050405020304" pitchFamily="18" charset="0"/>
                <a:cs typeface="Times New Roman" panose="02020603050405020304" pitchFamily="18" charset="0"/>
              </a:rPr>
              <a:t>+ Đoạn 2: Tiếp theo cho đến </a:t>
            </a:r>
            <a:r>
              <a:rPr lang="en-US" sz="4000" i="1" dirty="0" err="1">
                <a:latin typeface="Times New Roman" panose="02020603050405020304" pitchFamily="18" charset="0"/>
                <a:cs typeface="Times New Roman" panose="02020603050405020304" pitchFamily="18" charset="0"/>
              </a:rPr>
              <a:t>tiếng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hót</a:t>
            </a:r>
            <a:r>
              <a:rPr lang="en-US" sz="4000" dirty="0">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a:p>
            <a:pPr>
              <a:spcBef>
                <a:spcPts val="600"/>
              </a:spcBef>
              <a:spcAft>
                <a:spcPts val="600"/>
              </a:spcAft>
            </a:pPr>
            <a:r>
              <a:rPr lang="vi-VN" sz="4000" dirty="0">
                <a:latin typeface="Times New Roman" panose="02020603050405020304" pitchFamily="18" charset="0"/>
                <a:cs typeface="Times New Roman" panose="02020603050405020304" pitchFamily="18" charset="0"/>
              </a:rPr>
              <a:t>+ Đoạn 4: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mùa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hoa</a:t>
            </a:r>
            <a:r>
              <a:rPr lang="en-US" sz="4000" i="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vi-VN" sz="4000" dirty="0">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7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429510" y="509270"/>
            <a:ext cx="8862060" cy="1181735"/>
          </a:xfrm>
          <a:prstGeom prst="rect">
            <a:avLst/>
          </a:prstGeom>
        </p:spPr>
      </p:pic>
      <p:sp>
        <p:nvSpPr>
          <p:cNvPr id="3" name="TextBox 2">
            <a:extLst>
              <a:ext uri="{FF2B5EF4-FFF2-40B4-BE49-F238E27FC236}">
                <a16:creationId xmlns:a16="http://schemas.microsoft.com/office/drawing/2014/main" id="{180B2CB2-CF6C-3547-B8D0-EAC1E056BA3A}"/>
              </a:ext>
            </a:extLst>
          </p:cNvPr>
          <p:cNvSpPr txBox="1"/>
          <p:nvPr/>
        </p:nvSpPr>
        <p:spPr>
          <a:xfrm>
            <a:off x="562708" y="2456379"/>
            <a:ext cx="11348524" cy="3016210"/>
          </a:xfrm>
          <a:prstGeom prst="rect">
            <a:avLst/>
          </a:prstGeom>
          <a:noFill/>
        </p:spPr>
        <p:txBody>
          <a:bodyPr wrap="square">
            <a:spAutoFit/>
          </a:bodyPr>
          <a:lstStyle/>
          <a:p>
            <a:pPr algn="just">
              <a:spcBef>
                <a:spcPts val="600"/>
              </a:spcBef>
              <a:spcAft>
                <a:spcPts val="600"/>
              </a:spcAft>
            </a:pPr>
            <a:r>
              <a:rPr lang="vi-VN" sz="4000" b="1" i="0" dirty="0">
                <a:solidFill>
                  <a:srgbClr val="000000"/>
                </a:solidFill>
                <a:effectLst/>
                <a:latin typeface="+mj-lt"/>
              </a:rPr>
              <a:t>Từ ngữ:</a:t>
            </a:r>
            <a:endParaRPr lang="vi-VN" sz="4000" b="0" i="0" dirty="0">
              <a:solidFill>
                <a:srgbClr val="000000"/>
              </a:solidFill>
              <a:effectLst/>
              <a:latin typeface="+mj-lt"/>
            </a:endParaRPr>
          </a:p>
          <a:p>
            <a:pPr algn="just">
              <a:spcBef>
                <a:spcPts val="600"/>
              </a:spcBef>
              <a:spcAft>
                <a:spcPts val="600"/>
              </a:spcAft>
            </a:pPr>
            <a:r>
              <a:rPr lang="vi-VN" sz="4000" b="0" i="0" dirty="0">
                <a:solidFill>
                  <a:srgbClr val="000000"/>
                </a:solidFill>
                <a:effectLst/>
                <a:latin typeface="+mj-lt"/>
              </a:rPr>
              <a:t>- </a:t>
            </a:r>
            <a:r>
              <a:rPr lang="vi-VN" sz="4000" b="1" dirty="0">
                <a:solidFill>
                  <a:srgbClr val="0070C0"/>
                </a:solidFill>
                <a:effectLst/>
                <a:latin typeface="+mj-lt"/>
              </a:rPr>
              <a:t>Tuổi xuân</a:t>
            </a:r>
            <a:r>
              <a:rPr lang="vi-VN" sz="4000" b="0" i="0" dirty="0">
                <a:solidFill>
                  <a:srgbClr val="000000"/>
                </a:solidFill>
                <a:effectLst/>
                <a:latin typeface="+mj-lt"/>
              </a:rPr>
              <a:t>: tuổi của sự sinh sôi và phát triển</a:t>
            </a:r>
            <a:r>
              <a:rPr lang="en-US" sz="4000" b="0" i="0" dirty="0">
                <a:solidFill>
                  <a:srgbClr val="000000"/>
                </a:solidFill>
                <a:effectLst/>
                <a:latin typeface="+mj-lt"/>
              </a:rPr>
              <a:t>.</a:t>
            </a:r>
            <a:endParaRPr lang="vi-VN" sz="4000" b="0" i="0" dirty="0">
              <a:solidFill>
                <a:srgbClr val="000000"/>
              </a:solidFill>
              <a:effectLst/>
              <a:latin typeface="+mj-lt"/>
            </a:endParaRPr>
          </a:p>
          <a:p>
            <a:pPr algn="just">
              <a:spcBef>
                <a:spcPts val="600"/>
              </a:spcBef>
              <a:spcAft>
                <a:spcPts val="600"/>
              </a:spcAft>
            </a:pPr>
            <a:r>
              <a:rPr lang="vi-VN" sz="4000" b="0" i="0" dirty="0">
                <a:solidFill>
                  <a:srgbClr val="000000"/>
                </a:solidFill>
                <a:effectLst/>
                <a:latin typeface="+mj-lt"/>
              </a:rPr>
              <a:t>- </a:t>
            </a:r>
            <a:r>
              <a:rPr lang="vi-VN" sz="4000" b="1" dirty="0">
                <a:solidFill>
                  <a:srgbClr val="0070C0"/>
                </a:solidFill>
                <a:effectLst/>
                <a:latin typeface="+mj-lt"/>
              </a:rPr>
              <a:t>Vãn</a:t>
            </a:r>
            <a:r>
              <a:rPr lang="vi-VN" sz="4000" b="0" i="0" dirty="0">
                <a:solidFill>
                  <a:srgbClr val="000000"/>
                </a:solidFill>
                <a:effectLst/>
                <a:latin typeface="+mj-lt"/>
              </a:rPr>
              <a:t>: số lượng giảm đi, không còn như lúc đầu</a:t>
            </a:r>
            <a:r>
              <a:rPr lang="en-US" sz="4000" b="0" i="0" dirty="0">
                <a:solidFill>
                  <a:srgbClr val="000000"/>
                </a:solidFill>
                <a:effectLst/>
                <a:latin typeface="+mj-lt"/>
              </a:rPr>
              <a:t>.</a:t>
            </a:r>
            <a:endParaRPr lang="vi-VN" sz="4000" b="0" i="0" dirty="0">
              <a:solidFill>
                <a:srgbClr val="000000"/>
              </a:solidFill>
              <a:effectLst/>
              <a:latin typeface="+mj-lt"/>
            </a:endParaRPr>
          </a:p>
          <a:p>
            <a:pPr algn="just">
              <a:spcBef>
                <a:spcPts val="600"/>
              </a:spcBef>
              <a:spcAft>
                <a:spcPts val="600"/>
              </a:spcAft>
            </a:pPr>
            <a:r>
              <a:rPr lang="vi-VN" sz="4000" b="0" i="0" dirty="0">
                <a:solidFill>
                  <a:srgbClr val="000000"/>
                </a:solidFill>
                <a:effectLst/>
                <a:latin typeface="+mj-lt"/>
              </a:rPr>
              <a:t>- </a:t>
            </a:r>
            <a:r>
              <a:rPr lang="vi-VN" sz="4000" b="1" dirty="0">
                <a:solidFill>
                  <a:srgbClr val="0070C0"/>
                </a:solidFill>
                <a:effectLst/>
                <a:latin typeface="+mj-lt"/>
              </a:rPr>
              <a:t>Tiêu</a:t>
            </a:r>
            <a:r>
              <a:rPr lang="vi-VN" sz="4000" b="0" i="0" dirty="0">
                <a:solidFill>
                  <a:srgbClr val="000000"/>
                </a:solidFill>
                <a:effectLst/>
                <a:latin typeface="+mj-lt"/>
              </a:rPr>
              <a:t>: vật cắm làm mốc để từ xa dễ nhìn thấy</a:t>
            </a:r>
            <a:r>
              <a:rPr lang="en-US" sz="4000" b="0" i="0" dirty="0">
                <a:solidFill>
                  <a:srgbClr val="000000"/>
                </a:solidFill>
                <a:effectLst/>
                <a:latin typeface="+mj-lt"/>
              </a:rPr>
              <a:t>.</a:t>
            </a:r>
            <a:endParaRPr lang="en-GB" sz="4000" dirty="0">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396</Words>
  <Application>Microsoft Office PowerPoint</Application>
  <PresentationFormat>Widescreen</PresentationFormat>
  <Paragraphs>52</Paragraphs>
  <Slides>25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Arial-Rounded</vt:lpstr>
      <vt:lpstr>Ca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9</cp:revision>
  <dcterms:created xsi:type="dcterms:W3CDTF">2023-01-27T14:03:00Z</dcterms:created>
  <dcterms:modified xsi:type="dcterms:W3CDTF">2024-01-29T16:34:55Z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311DBFA7EE15440F938DE55C2981FCFB</vt:lpwstr>
  </property>
  <property fmtid="{D5CDD505-2E9C-101B-9397-08002B2CF9AE}" pid="3" name="KSOProductBuildVer">
    <vt:lpwstr>1033-11.2.0.11440</vt:lpwstr>
  </property>
</Properties>
</file>