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3" d="100"/>
          <a:sy n="53" d="100"/>
        </p:scale>
        <p:origin x="588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524714" y="5789931"/>
            <a:ext cx="109286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Phan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Cúc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432719" y="1371600"/>
            <a:ext cx="12960341" cy="34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QUẢ HỒNG CỦA THỎ CON (T3)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TẬP: TỪ CÓ NGHĨA GIỐNG NHAU; DẤU GẠCH NGANG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03061" y="113214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70577" y="170691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201282" y="978545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04964" y="5525472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280319" y="161512"/>
            <a:ext cx="11353800" cy="1591088"/>
            <a:chOff x="1258723" y="222471"/>
            <a:chExt cx="11162222" cy="1591088"/>
          </a:xfrm>
        </p:grpSpPr>
        <p:sp>
          <p:nvSpPr>
            <p:cNvPr id="17" name="TextBox 16"/>
            <p:cNvSpPr txBox="1"/>
            <p:nvPr/>
          </p:nvSpPr>
          <p:spPr>
            <a:xfrm>
              <a:off x="3281401" y="222471"/>
              <a:ext cx="91395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4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4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22 </a:t>
              </a:r>
              <a:r>
                <a:rPr lang="en-US" sz="4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4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40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58723" y="1105673"/>
              <a:ext cx="25683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u="sng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4000" b="1" u="sng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u="sng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4000" b="1" u="sng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40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823119" y="2979003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569" y="4198203"/>
            <a:ext cx="15071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1864527" y="1888447"/>
            <a:ext cx="12242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27919" y="5562600"/>
            <a:ext cx="13966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Thỏ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23444" y="1066800"/>
            <a:ext cx="8691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10. QUẢ HỒNG CỦA THỎ CON (T3)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82435" y="1676400"/>
            <a:ext cx="139662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giống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đậm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565907"/>
              </p:ext>
            </p:extLst>
          </p:nvPr>
        </p:nvGraphicFramePr>
        <p:xfrm>
          <a:off x="2017243" y="3613711"/>
          <a:ext cx="12598076" cy="438729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66218">
                  <a:extLst>
                    <a:ext uri="{9D8B030D-6E8A-4147-A177-3AD203B41FA5}">
                      <a16:colId xmlns:a16="http://schemas.microsoft.com/office/drawing/2014/main" val="211763045"/>
                    </a:ext>
                  </a:extLst>
                </a:gridCol>
                <a:gridCol w="9531858">
                  <a:extLst>
                    <a:ext uri="{9D8B030D-6E8A-4147-A177-3AD203B41FA5}">
                      <a16:colId xmlns:a16="http://schemas.microsoft.com/office/drawing/2014/main" val="2684891778"/>
                    </a:ext>
                  </a:extLst>
                </a:gridCol>
              </a:tblGrid>
              <a:tr h="146243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4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41596"/>
                  </a:ext>
                </a:extLst>
              </a:tr>
              <a:tr h="1462430">
                <a:tc>
                  <a:txBody>
                    <a:bodyPr/>
                    <a:lstStyle/>
                    <a:p>
                      <a:r>
                        <a:rPr lang="en-US" sz="4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4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266691"/>
                  </a:ext>
                </a:extLst>
              </a:tr>
              <a:tr h="1462430">
                <a:tc>
                  <a:txBody>
                    <a:bodyPr/>
                    <a:lstStyle/>
                    <a:p>
                      <a:r>
                        <a:rPr lang="en-US" sz="4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4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nhẫn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28476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469461" y="5311914"/>
            <a:ext cx="8460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Siêng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77589" y="6835914"/>
            <a:ext cx="9109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bỉ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4368457" y="-58684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6823">
            <a:off x="329554" y="7236210"/>
            <a:ext cx="1509221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0492">
            <a:off x="420549" y="-269"/>
            <a:ext cx="1474263" cy="202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66459">
            <a:off x="14092128" y="6936284"/>
            <a:ext cx="171314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8525" y="338144"/>
            <a:ext cx="144863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– 3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519" y="2438400"/>
            <a:ext cx="85048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thẫm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um, …..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6919" y="4245114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2895600"/>
            <a:ext cx="6878509" cy="5248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8526" y="5105400"/>
            <a:ext cx="8137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602" y="6096000"/>
            <a:ext cx="7471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Rặng</a:t>
            </a:r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um.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746919" y="7086600"/>
            <a:ext cx="7367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4000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719" y="457200"/>
            <a:ext cx="1524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Lời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5519" y="2667000"/>
            <a:ext cx="139662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Vừa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Thỏ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Cho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58635" y="533400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3. Lời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thỏ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83178" y="2245388"/>
            <a:ext cx="13966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thỏ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975519" y="3206353"/>
            <a:ext cx="6946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0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975519" y="3969753"/>
            <a:ext cx="14641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571" y="5029200"/>
            <a:ext cx="10156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2880" y="5943600"/>
            <a:ext cx="8908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just">
              <a:buFontTx/>
              <a:buChar char="-"/>
              <a:defRPr/>
            </a:pP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40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9802" y="6934200"/>
            <a:ext cx="14411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(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56519" y="7848600"/>
            <a:ext cx="80746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118519" y="1981200"/>
            <a:ext cx="11201401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biết vị trí của dấu gạch ngang trong đoạn </a:t>
            </a:r>
            <a:r>
              <a:rPr lang="nl-NL" sz="44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văn: Khi dùng để miêu tả lời nói của sự vật và chúng được đứng ở vị trí đầu câu.</a:t>
            </a:r>
            <a:endParaRPr lang="en-US" sz="40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1" y="533400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413919" y="3657600"/>
            <a:ext cx="8458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7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7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7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7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7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7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7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7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57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9614</TotalTime>
  <Words>497</Words>
  <Application>Microsoft Office PowerPoint</Application>
  <PresentationFormat>Custom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</cp:lastModifiedBy>
  <cp:revision>1047</cp:revision>
  <dcterms:created xsi:type="dcterms:W3CDTF">2008-09-09T22:52:10Z</dcterms:created>
  <dcterms:modified xsi:type="dcterms:W3CDTF">2024-02-21T00:13:58Z</dcterms:modified>
</cp:coreProperties>
</file>