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4" r:id="rId2"/>
    <p:sldMasterId id="2147483716" r:id="rId3"/>
    <p:sldMasterId id="2147483728" r:id="rId4"/>
  </p:sldMasterIdLst>
  <p:notesMasterIdLst>
    <p:notesMasterId r:id="rId26"/>
  </p:notesMasterIdLst>
  <p:sldIdLst>
    <p:sldId id="378" r:id="rId5"/>
    <p:sldId id="347" r:id="rId6"/>
    <p:sldId id="349" r:id="rId7"/>
    <p:sldId id="564" r:id="rId8"/>
    <p:sldId id="364" r:id="rId9"/>
    <p:sldId id="565" r:id="rId10"/>
    <p:sldId id="569" r:id="rId11"/>
    <p:sldId id="373" r:id="rId12"/>
    <p:sldId id="570" r:id="rId13"/>
    <p:sldId id="572" r:id="rId14"/>
    <p:sldId id="389" r:id="rId15"/>
    <p:sldId id="412" r:id="rId16"/>
    <p:sldId id="579" r:id="rId17"/>
    <p:sldId id="562" r:id="rId18"/>
    <p:sldId id="573" r:id="rId19"/>
    <p:sldId id="574" r:id="rId20"/>
    <p:sldId id="575" r:id="rId21"/>
    <p:sldId id="580" r:id="rId22"/>
    <p:sldId id="581" r:id="rId23"/>
    <p:sldId id="571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4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7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9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0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53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5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1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1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96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2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5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66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38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2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1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54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84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1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5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1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8.sv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4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openxmlformats.org/officeDocument/2006/relationships/image" Target="../media/image20.png"/><Relationship Id="rId1" Type="http://schemas.microsoft.com/office/2007/relationships/media" Target="../media/media4.mp3"/><Relationship Id="rId6" Type="http://schemas.openxmlformats.org/officeDocument/2006/relationships/image" Target="../media/image36.svg"/><Relationship Id="rId11" Type="http://schemas.openxmlformats.org/officeDocument/2006/relationships/image" Target="../media/image11.png"/><Relationship Id="rId5" Type="http://schemas.openxmlformats.org/officeDocument/2006/relationships/image" Target="../media/image35.png"/><Relationship Id="rId1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svg"/><Relationship Id="rId12" Type="http://schemas.openxmlformats.org/officeDocument/2006/relationships/image" Target="../media/image4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26.sv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196516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810544" y="189170"/>
            <a:ext cx="8964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THỊ XÃ BẾN CÁT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Tân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98565">
            <a:off x="11462971" y="538094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544211" y="692382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6988">
            <a:off x="11277733" y="2294861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890970" y="2218203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2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6" y="3393119"/>
            <a:ext cx="1406569" cy="32435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GAM ĐÔ TRƯỞNG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9" name="gam">
            <a:hlinkClick r:id="" action="ppaction://media"/>
            <a:extLst>
              <a:ext uri="{FF2B5EF4-FFF2-40B4-BE49-F238E27FC236}">
                <a16:creationId xmlns:a16="http://schemas.microsoft.com/office/drawing/2014/main" id="{D04FE8E3-DBB6-D63F-D4E3-21EA9BA9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54" y="629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1378" y="2854669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919433" y="3018392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7D33053-A250-DECD-ECDD-434503563F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679" y="2716459"/>
            <a:ext cx="697779" cy="845394"/>
          </a:xfrm>
          <a:prstGeom prst="rect">
            <a:avLst/>
          </a:prstGeom>
        </p:spPr>
      </p:pic>
      <p:pic>
        <p:nvPicPr>
          <p:cNvPr id="13" name="Hình ảnh 12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676" y="2846410"/>
            <a:ext cx="381000" cy="56897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22" name="Hình ảnh 21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14081AD4-1F43-821A-17EB-059508552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2828" y="2831167"/>
            <a:ext cx="381000" cy="56897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002730-64C6-815E-E6F1-2F89FBEF1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092" y="2708200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7320" y="2883779"/>
            <a:ext cx="363855" cy="52197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25C2794-C6DE-DA36-6F40-4A3BD779C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035853" y="3014798"/>
            <a:ext cx="599450" cy="175263"/>
          </a:xfrm>
          <a:prstGeom prst="rect">
            <a:avLst/>
          </a:prstGeom>
        </p:spPr>
      </p:pic>
      <p:pic>
        <p:nvPicPr>
          <p:cNvPr id="10" name="DC">
            <a:hlinkClick r:id="" action="ppaction://media"/>
            <a:extLst>
              <a:ext uri="{FF2B5EF4-FFF2-40B4-BE49-F238E27FC236}">
                <a16:creationId xmlns:a16="http://schemas.microsoft.com/office/drawing/2014/main" id="{34079593-7C08-A5C0-476E-5AF688F2E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5022" y="236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87055" y="93814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38" y="1618347"/>
            <a:ext cx="10332324" cy="255493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B24BCEBF-9848-ED3F-B033-FB6F3623FCF9}"/>
              </a:ext>
            </a:extLst>
          </p:cNvPr>
          <p:cNvSpPr/>
          <p:nvPr/>
        </p:nvSpPr>
        <p:spPr>
          <a:xfrm>
            <a:off x="-502233" y="143212"/>
            <a:ext cx="8517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HIỂU VỀ BÀI ĐỌC NHẠC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E5B9D9D-CD86-8933-AACD-4D57450351D5}"/>
              </a:ext>
            </a:extLst>
          </p:cNvPr>
          <p:cNvSpPr/>
          <p:nvPr/>
        </p:nvSpPr>
        <p:spPr>
          <a:xfrm>
            <a:off x="-1026393" y="4119159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2/4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F86485D-30C3-FC62-3073-E5AFE1C084A9}"/>
              </a:ext>
            </a:extLst>
          </p:cNvPr>
          <p:cNvSpPr/>
          <p:nvPr/>
        </p:nvSpPr>
        <p:spPr>
          <a:xfrm>
            <a:off x="-1146151" y="4656647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rê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mi,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pha,son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la,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23A18A6-A393-7573-F61A-19742FF7C276}"/>
              </a:ext>
            </a:extLst>
          </p:cNvPr>
          <p:cNvSpPr/>
          <p:nvPr/>
        </p:nvSpPr>
        <p:spPr>
          <a:xfrm>
            <a:off x="-1026393" y="5239653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móc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98344" y="26266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56" y="1670756"/>
            <a:ext cx="10332324" cy="2969836"/>
          </a:xfrm>
          <a:prstGeom prst="rect">
            <a:avLst/>
          </a:prstGeom>
        </p:spPr>
      </p:pic>
      <p:pic>
        <p:nvPicPr>
          <p:cNvPr id="17" name="CBA">
            <a:hlinkClick r:id="" action="ppaction://media"/>
            <a:extLst>
              <a:ext uri="{FF2B5EF4-FFF2-40B4-BE49-F238E27FC236}">
                <a16:creationId xmlns:a16="http://schemas.microsoft.com/office/drawing/2014/main" id="{BA34BED8-8378-275B-9587-38FE470BC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58165" y="399905"/>
            <a:ext cx="221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68000" y="-34896"/>
            <a:ext cx="2120380" cy="19413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450F5FD-9123-A0EC-BEF7-875CEE35D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09" y="1906429"/>
            <a:ext cx="11004181" cy="1076325"/>
          </a:xfrm>
          <a:prstGeom prst="rect">
            <a:avLst/>
          </a:prstGeom>
        </p:spPr>
      </p:pic>
      <p:pic>
        <p:nvPicPr>
          <p:cNvPr id="4" name="CC1">
            <a:hlinkClick r:id="" action="ppaction://media"/>
            <a:extLst>
              <a:ext uri="{FF2B5EF4-FFF2-40B4-BE49-F238E27FC236}">
                <a16:creationId xmlns:a16="http://schemas.microsoft.com/office/drawing/2014/main" id="{44BA67AA-7692-4159-2042-FE3288F22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72978" y="36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395232" y="805208"/>
            <a:ext cx="205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CB4E7-D741-22C4-261D-D09879F93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42" y="2387444"/>
            <a:ext cx="11579916" cy="1076325"/>
          </a:xfrm>
          <a:prstGeom prst="rect">
            <a:avLst/>
          </a:prstGeom>
        </p:spPr>
      </p:pic>
      <p:pic>
        <p:nvPicPr>
          <p:cNvPr id="4" name="cc2">
            <a:hlinkClick r:id="" action="ppaction://media"/>
            <a:extLst>
              <a:ext uri="{FF2B5EF4-FFF2-40B4-BE49-F238E27FC236}">
                <a16:creationId xmlns:a16="http://schemas.microsoft.com/office/drawing/2014/main" id="{8602453F-4107-E4FD-A13F-3C8C82EDB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2432" y="500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GHÉP TOÀN BÀI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VỖ ĐỆM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  <p:pic>
        <p:nvPicPr>
          <p:cNvPr id="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3056" y="3691467"/>
            <a:ext cx="685922" cy="647356"/>
          </a:xfrm>
          <a:prstGeom prst="rect">
            <a:avLst/>
          </a:prstGeom>
        </p:spPr>
      </p:pic>
      <p:pic>
        <p:nvPicPr>
          <p:cNvPr id="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572A031-9BF5-CB5A-054F-CD6B608979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274" y="3691467"/>
            <a:ext cx="685922" cy="647356"/>
          </a:xfrm>
          <a:prstGeom prst="rect">
            <a:avLst/>
          </a:prstGeom>
        </p:spPr>
      </p:pic>
      <p:pic>
        <p:nvPicPr>
          <p:cNvPr id="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E79D267-2BD9-89F4-3752-C40F3A6AE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92" y="3691467"/>
            <a:ext cx="685922" cy="647356"/>
          </a:xfrm>
          <a:prstGeom prst="rect">
            <a:avLst/>
          </a:prstGeom>
        </p:spPr>
      </p:pic>
      <p:pic>
        <p:nvPicPr>
          <p:cNvPr id="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87B4598-DED3-AB03-C1D3-73C600661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949" y="3691467"/>
            <a:ext cx="685922" cy="647356"/>
          </a:xfrm>
          <a:prstGeom prst="rect">
            <a:avLst/>
          </a:prstGeom>
        </p:spPr>
      </p:pic>
      <p:pic>
        <p:nvPicPr>
          <p:cNvPr id="1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3CF07B-D108-8808-09C9-32226BA598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1" y="3691467"/>
            <a:ext cx="685922" cy="647356"/>
          </a:xfrm>
          <a:prstGeom prst="rect">
            <a:avLst/>
          </a:prstGeom>
        </p:spPr>
      </p:pic>
      <p:pic>
        <p:nvPicPr>
          <p:cNvPr id="1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7D34B4EE-6CFD-2C9A-34DD-D6B5716972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053" y="3691467"/>
            <a:ext cx="685922" cy="647356"/>
          </a:xfrm>
          <a:prstGeom prst="rect">
            <a:avLst/>
          </a:prstGeom>
        </p:spPr>
      </p:pic>
      <p:pic>
        <p:nvPicPr>
          <p:cNvPr id="1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EE772D5-C5A4-D836-A56C-043F67F06D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1540" y="3643291"/>
            <a:ext cx="685922" cy="647356"/>
          </a:xfrm>
          <a:prstGeom prst="rect">
            <a:avLst/>
          </a:prstGeom>
        </p:spPr>
      </p:pic>
      <p:pic>
        <p:nvPicPr>
          <p:cNvPr id="1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9BAE988-315D-587F-3275-7568B5EC33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1" y="3521739"/>
            <a:ext cx="685922" cy="647356"/>
          </a:xfrm>
          <a:prstGeom prst="rect">
            <a:avLst/>
          </a:prstGeom>
        </p:spPr>
      </p:pic>
      <p:pic>
        <p:nvPicPr>
          <p:cNvPr id="1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BE42C0-7ECF-43A6-A545-B89C548C1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3581" y="3632002"/>
            <a:ext cx="685922" cy="647356"/>
          </a:xfrm>
          <a:prstGeom prst="rect">
            <a:avLst/>
          </a:prstGeom>
        </p:spPr>
      </p:pic>
      <p:pic>
        <p:nvPicPr>
          <p:cNvPr id="1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D1F0DA-2554-4FDF-408C-6567CB6436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4911" y="3435436"/>
            <a:ext cx="685922" cy="647356"/>
          </a:xfrm>
          <a:prstGeom prst="rect">
            <a:avLst/>
          </a:prstGeom>
        </p:spPr>
      </p:pic>
      <p:pic>
        <p:nvPicPr>
          <p:cNvPr id="1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073FF25-02DA-1684-4BAA-114A6E697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9975" y="5109332"/>
            <a:ext cx="685922" cy="647356"/>
          </a:xfrm>
          <a:prstGeom prst="rect">
            <a:avLst/>
          </a:prstGeom>
        </p:spPr>
      </p:pic>
      <p:pic>
        <p:nvPicPr>
          <p:cNvPr id="2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7A134EA-B651-B220-7152-765D681AC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6034" y="5128209"/>
            <a:ext cx="685922" cy="647356"/>
          </a:xfrm>
          <a:prstGeom prst="rect">
            <a:avLst/>
          </a:prstGeom>
        </p:spPr>
      </p:pic>
      <p:pic>
        <p:nvPicPr>
          <p:cNvPr id="2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634591-4C36-A1C9-DD89-E8876BF58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5345" y="5128209"/>
            <a:ext cx="685922" cy="647356"/>
          </a:xfrm>
          <a:prstGeom prst="rect">
            <a:avLst/>
          </a:prstGeom>
        </p:spPr>
      </p:pic>
      <p:pic>
        <p:nvPicPr>
          <p:cNvPr id="2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DA8A00A-2B89-4CA3-C82F-EFA61A489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695" y="5156181"/>
            <a:ext cx="685922" cy="647356"/>
          </a:xfrm>
          <a:prstGeom prst="rect">
            <a:avLst/>
          </a:prstGeom>
        </p:spPr>
      </p:pic>
      <p:pic>
        <p:nvPicPr>
          <p:cNvPr id="23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0FA18A-C726-A040-E812-D65957FAE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254" y="5156181"/>
            <a:ext cx="685922" cy="647356"/>
          </a:xfrm>
          <a:prstGeom prst="rect">
            <a:avLst/>
          </a:prstGeom>
        </p:spPr>
      </p:pic>
      <p:pic>
        <p:nvPicPr>
          <p:cNvPr id="2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988A61E-68B7-AF16-0B61-4D875E0AF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7229" y="5224561"/>
            <a:ext cx="685922" cy="647356"/>
          </a:xfrm>
          <a:prstGeom prst="rect">
            <a:avLst/>
          </a:prstGeom>
        </p:spPr>
      </p:pic>
      <p:pic>
        <p:nvPicPr>
          <p:cNvPr id="2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CFA84-0368-807B-3866-1E0B3A61B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991" y="5180935"/>
            <a:ext cx="685922" cy="647356"/>
          </a:xfrm>
          <a:prstGeom prst="rect">
            <a:avLst/>
          </a:prstGeom>
        </p:spPr>
      </p:pic>
      <p:pic>
        <p:nvPicPr>
          <p:cNvPr id="2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01CDFA6-526E-8A0D-0472-3956D3393F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638" y="5141620"/>
            <a:ext cx="685922" cy="647356"/>
          </a:xfrm>
          <a:prstGeom prst="rect">
            <a:avLst/>
          </a:prstGeom>
        </p:spPr>
      </p:pic>
      <p:pic>
        <p:nvPicPr>
          <p:cNvPr id="2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50035F7-5F26-7CC4-0649-BFEE788C5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1" y="5224561"/>
            <a:ext cx="685922" cy="647356"/>
          </a:xfrm>
          <a:prstGeom prst="rect">
            <a:avLst/>
          </a:prstGeom>
        </p:spPr>
      </p:pic>
      <p:pic>
        <p:nvPicPr>
          <p:cNvPr id="2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871FF148-7782-4BA5-B92A-3C0F8280A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7462" y="5116593"/>
            <a:ext cx="685922" cy="647356"/>
          </a:xfrm>
          <a:prstGeom prst="rect">
            <a:avLst/>
          </a:prstGeom>
        </p:spPr>
      </p:pic>
      <p:pic>
        <p:nvPicPr>
          <p:cNvPr id="2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45363-E07B-8E24-4C1F-49C17B41A7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2169" y="5238258"/>
            <a:ext cx="685922" cy="647356"/>
          </a:xfrm>
          <a:prstGeom prst="rect">
            <a:avLst/>
          </a:prstGeom>
        </p:spPr>
      </p:pic>
      <p:pic>
        <p:nvPicPr>
          <p:cNvPr id="3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825736-C676-6D01-3417-C818BBE09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8691" y="5100220"/>
            <a:ext cx="685922" cy="6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083855" y="111367"/>
            <a:ext cx="1019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334633" y="1128374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255" y="24987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091D751-45B9-242D-B78D-596B2B95B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103"/>
            <a:ext cx="11498044" cy="34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7470"/>
            <a:ext cx="12192000" cy="725932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354705" y="1840230"/>
            <a:ext cx="5317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marR="0" lvl="8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số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0519A3D-1BA1-7F4E-26A1-7DFCE18EE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4" y="283280"/>
            <a:ext cx="10882489" cy="616267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493B725-5E1D-8115-3E4E-6BD0B0169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977" y="4892347"/>
            <a:ext cx="2471542" cy="1237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Rectangles 5">
            <a:extLst>
              <a:ext uri="{FF2B5EF4-FFF2-40B4-BE49-F238E27FC236}">
                <a16:creationId xmlns:a16="http://schemas.microsoft.com/office/drawing/2014/main" id="{172B5868-D508-F1D2-5F44-8DAAE2EB633D}"/>
              </a:ext>
            </a:extLst>
          </p:cNvPr>
          <p:cNvSpPr/>
          <p:nvPr/>
        </p:nvSpPr>
        <p:spPr>
          <a:xfrm>
            <a:off x="0" y="577381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20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tên các hình nốt nhạc mà em thấy trong hình trên</a:t>
            </a:r>
          </a:p>
        </p:txBody>
      </p:sp>
      <p:pic>
        <p:nvPicPr>
          <p:cNvPr id="4" name="Hình ảnh 3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30254E89-E02F-1BEC-8FDF-3D89A8035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1645" y="2343723"/>
            <a:ext cx="1336548" cy="1620169"/>
          </a:xfrm>
          <a:prstGeom prst="rect">
            <a:avLst/>
          </a:prstGeom>
        </p:spPr>
      </p:pic>
      <p:pic>
        <p:nvPicPr>
          <p:cNvPr id="5" name="Hình ảnh 4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4835" y="2569033"/>
            <a:ext cx="796321" cy="1142366"/>
          </a:xfrm>
          <a:prstGeom prst="rect">
            <a:avLst/>
          </a:prstGeom>
        </p:spPr>
      </p:pic>
      <p:pic>
        <p:nvPicPr>
          <p:cNvPr id="6" name="Hình ảnh 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7080" y="2416809"/>
            <a:ext cx="1037483" cy="1284041"/>
          </a:xfrm>
          <a:prstGeom prst="rect">
            <a:avLst/>
          </a:prstGeom>
        </p:spPr>
      </p:pic>
      <p:pic>
        <p:nvPicPr>
          <p:cNvPr id="8" name="Hình ảnh 7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FA0E1E78-7EDA-1AA5-6D6A-8122762F10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291" y="2416809"/>
            <a:ext cx="859473" cy="1240791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6D63AB48-E202-8AE0-FCB3-D1EA20B7D70A}"/>
              </a:ext>
            </a:extLst>
          </p:cNvPr>
          <p:cNvSpPr txBox="1"/>
          <p:nvPr/>
        </p:nvSpPr>
        <p:spPr>
          <a:xfrm>
            <a:off x="1662253" y="4135803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FFADB0D2-49BB-13C9-63DD-74833D192F1D}"/>
              </a:ext>
            </a:extLst>
          </p:cNvPr>
          <p:cNvSpPr txBox="1"/>
          <p:nvPr/>
        </p:nvSpPr>
        <p:spPr>
          <a:xfrm>
            <a:off x="3951111" y="4130529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4B7A412-CB04-51F4-1A33-D89BBCF4FF9A}"/>
              </a:ext>
            </a:extLst>
          </p:cNvPr>
          <p:cNvSpPr txBox="1"/>
          <p:nvPr/>
        </p:nvSpPr>
        <p:spPr>
          <a:xfrm>
            <a:off x="6239969" y="4125255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7C43C-F722-BD35-5632-BDD67ED471C3}"/>
              </a:ext>
            </a:extLst>
          </p:cNvPr>
          <p:cNvSpPr txBox="1"/>
          <p:nvPr/>
        </p:nvSpPr>
        <p:spPr>
          <a:xfrm>
            <a:off x="8528827" y="4119981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</a:p>
        </p:txBody>
      </p:sp>
    </p:spTree>
    <p:extLst>
      <p:ext uri="{BB962C8B-B14F-4D97-AF65-F5344CB8AC3E}">
        <p14:creationId xmlns:p14="http://schemas.microsoft.com/office/powerpoint/2010/main" val="32941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lvl="8" indent="-457200">
              <a:buFontTx/>
              <a:buChar char="-"/>
            </a:pPr>
            <a:r>
              <a:rPr lang="vi-VN" altLang="en-US" sz="3200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2" name="Rectangles 5">
            <a:extLst>
              <a:ext uri="{FF2B5EF4-FFF2-40B4-BE49-F238E27FC236}">
                <a16:creationId xmlns:a16="http://schemas.microsoft.com/office/drawing/2014/main" id="{19980487-7468-CC71-B082-E596A6417E38}"/>
              </a:ext>
            </a:extLst>
          </p:cNvPr>
          <p:cNvSpPr/>
          <p:nvPr/>
        </p:nvSpPr>
        <p:spPr>
          <a:xfrm>
            <a:off x="-806584" y="0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và cảm nhận độ dài ngắn khác nhau của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âm thanh trong đoạn nhạc</a:t>
            </a: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tấu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sự khác nhau của âm thanh khi vang lên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1231194" y="3969950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-Nốt nào ngân dài nhất?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-Nốt nào ngân ngắn nhất?</a:t>
            </a:r>
          </a:p>
        </p:txBody>
      </p:sp>
    </p:spTree>
    <p:extLst>
      <p:ext uri="{BB962C8B-B14F-4D97-AF65-F5344CB8AC3E}">
        <p14:creationId xmlns:p14="http://schemas.microsoft.com/office/powerpoint/2010/main" val="3692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714376" y="2537773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34105" y="2284709"/>
            <a:ext cx="343227" cy="1491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4099756" y="2070145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182" y="316969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4074454" y="325250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089" y="4672073"/>
            <a:ext cx="363855" cy="52197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54" y="2724269"/>
            <a:ext cx="651340" cy="882424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4128926" y="4732378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8345285" y="211936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5739" y="1968028"/>
            <a:ext cx="475615" cy="588645"/>
          </a:xfrm>
          <a:prstGeom prst="rect">
            <a:avLst/>
          </a:prstGeom>
        </p:spPr>
      </p:pic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8117547" y="320776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 và tương quan về độ dài: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356</Words>
  <Application>Microsoft Office PowerPoint</Application>
  <PresentationFormat>Màn hình rộng</PresentationFormat>
  <Paragraphs>71</Paragraphs>
  <Slides>21</Slides>
  <Notes>0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Times</vt:lpstr>
      <vt:lpstr>Times New Roman</vt:lpstr>
      <vt:lpstr>5_Office Theme</vt:lpstr>
      <vt:lpstr>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120</cp:revision>
  <dcterms:created xsi:type="dcterms:W3CDTF">2020-08-11T21:22:00Z</dcterms:created>
  <dcterms:modified xsi:type="dcterms:W3CDTF">2023-07-06T02:33:20Z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2057-11.2.0.10323</vt:lpwstr>
  </property>
</Properties>
</file>