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323" r:id="rId4"/>
    <p:sldId id="287" r:id="rId5"/>
    <p:sldId id="289" r:id="rId6"/>
    <p:sldId id="288" r:id="rId7"/>
    <p:sldId id="286" r:id="rId8"/>
    <p:sldId id="310" r:id="rId9"/>
    <p:sldId id="290" r:id="rId10"/>
    <p:sldId id="311" r:id="rId11"/>
    <p:sldId id="312" r:id="rId12"/>
    <p:sldId id="313" r:id="rId13"/>
    <p:sldId id="314" r:id="rId14"/>
    <p:sldId id="281" r:id="rId15"/>
    <p:sldId id="2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8" autoAdjust="0"/>
    <p:restoredTop sz="94660"/>
  </p:normalViewPr>
  <p:slideViewPr>
    <p:cSldViewPr>
      <p:cViewPr>
        <p:scale>
          <a:sx n="72" d="100"/>
          <a:sy n="72" d="100"/>
        </p:scale>
        <p:origin x="-1795" y="-33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DC60E2-4708-49E6-A733-281AC66DF584}" type="datetimeFigureOut">
              <a:rPr lang="en-US" smtClean="0"/>
              <a:t>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D7E561-2342-44D1-A566-E16CE7297C7F}" type="slidenum">
              <a:rPr lang="en-US" smtClean="0"/>
              <a:t>‹#›</a:t>
            </a:fld>
            <a:endParaRPr lang="en-US"/>
          </a:p>
        </p:txBody>
      </p:sp>
    </p:spTree>
    <p:extLst>
      <p:ext uri="{BB962C8B-B14F-4D97-AF65-F5344CB8AC3E}">
        <p14:creationId xmlns:p14="http://schemas.microsoft.com/office/powerpoint/2010/main" val="2463852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9F88E-3CC5-4ED2-8FBF-B9392393DEF3}"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2D8BE-CF7E-41E8-A90C-98DD6411ED82}" type="slidenum">
              <a:rPr lang="en-US" smtClean="0"/>
              <a:t>‹#›</a:t>
            </a:fld>
            <a:endParaRPr lang="en-US"/>
          </a:p>
        </p:txBody>
      </p:sp>
    </p:spTree>
    <p:extLst>
      <p:ext uri="{BB962C8B-B14F-4D97-AF65-F5344CB8AC3E}">
        <p14:creationId xmlns:p14="http://schemas.microsoft.com/office/powerpoint/2010/main" val="210326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9F88E-3CC5-4ED2-8FBF-B9392393DEF3}"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2D8BE-CF7E-41E8-A90C-98DD6411ED82}" type="slidenum">
              <a:rPr lang="en-US" smtClean="0"/>
              <a:t>‹#›</a:t>
            </a:fld>
            <a:endParaRPr lang="en-US"/>
          </a:p>
        </p:txBody>
      </p:sp>
    </p:spTree>
    <p:extLst>
      <p:ext uri="{BB962C8B-B14F-4D97-AF65-F5344CB8AC3E}">
        <p14:creationId xmlns:p14="http://schemas.microsoft.com/office/powerpoint/2010/main" val="196617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9F88E-3CC5-4ED2-8FBF-B9392393DEF3}"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2D8BE-CF7E-41E8-A90C-98DD6411ED82}" type="slidenum">
              <a:rPr lang="en-US" smtClean="0"/>
              <a:t>‹#›</a:t>
            </a:fld>
            <a:endParaRPr lang="en-US"/>
          </a:p>
        </p:txBody>
      </p:sp>
    </p:spTree>
    <p:extLst>
      <p:ext uri="{BB962C8B-B14F-4D97-AF65-F5344CB8AC3E}">
        <p14:creationId xmlns:p14="http://schemas.microsoft.com/office/powerpoint/2010/main" val="41439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9F88E-3CC5-4ED2-8FBF-B9392393DEF3}"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2D8BE-CF7E-41E8-A90C-98DD6411ED82}" type="slidenum">
              <a:rPr lang="en-US" smtClean="0"/>
              <a:t>‹#›</a:t>
            </a:fld>
            <a:endParaRPr lang="en-US"/>
          </a:p>
        </p:txBody>
      </p:sp>
    </p:spTree>
    <p:extLst>
      <p:ext uri="{BB962C8B-B14F-4D97-AF65-F5344CB8AC3E}">
        <p14:creationId xmlns:p14="http://schemas.microsoft.com/office/powerpoint/2010/main" val="180818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9F88E-3CC5-4ED2-8FBF-B9392393DEF3}"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2D8BE-CF7E-41E8-A90C-98DD6411ED82}" type="slidenum">
              <a:rPr lang="en-US" smtClean="0"/>
              <a:t>‹#›</a:t>
            </a:fld>
            <a:endParaRPr lang="en-US"/>
          </a:p>
        </p:txBody>
      </p:sp>
    </p:spTree>
    <p:extLst>
      <p:ext uri="{BB962C8B-B14F-4D97-AF65-F5344CB8AC3E}">
        <p14:creationId xmlns:p14="http://schemas.microsoft.com/office/powerpoint/2010/main" val="210261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9F88E-3CC5-4ED2-8FBF-B9392393DEF3}"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2D8BE-CF7E-41E8-A90C-98DD6411ED82}" type="slidenum">
              <a:rPr lang="en-US" smtClean="0"/>
              <a:t>‹#›</a:t>
            </a:fld>
            <a:endParaRPr lang="en-US"/>
          </a:p>
        </p:txBody>
      </p:sp>
    </p:spTree>
    <p:extLst>
      <p:ext uri="{BB962C8B-B14F-4D97-AF65-F5344CB8AC3E}">
        <p14:creationId xmlns:p14="http://schemas.microsoft.com/office/powerpoint/2010/main" val="179148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9F88E-3CC5-4ED2-8FBF-B9392393DEF3}" type="datetimeFigureOut">
              <a:rPr lang="en-US" smtClean="0"/>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2D8BE-CF7E-41E8-A90C-98DD6411ED82}" type="slidenum">
              <a:rPr lang="en-US" smtClean="0"/>
              <a:t>‹#›</a:t>
            </a:fld>
            <a:endParaRPr lang="en-US"/>
          </a:p>
        </p:txBody>
      </p:sp>
    </p:spTree>
    <p:extLst>
      <p:ext uri="{BB962C8B-B14F-4D97-AF65-F5344CB8AC3E}">
        <p14:creationId xmlns:p14="http://schemas.microsoft.com/office/powerpoint/2010/main" val="106251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9F88E-3CC5-4ED2-8FBF-B9392393DEF3}" type="datetimeFigureOut">
              <a:rPr lang="en-US" smtClean="0"/>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2D8BE-CF7E-41E8-A90C-98DD6411ED82}" type="slidenum">
              <a:rPr lang="en-US" smtClean="0"/>
              <a:t>‹#›</a:t>
            </a:fld>
            <a:endParaRPr lang="en-US"/>
          </a:p>
        </p:txBody>
      </p:sp>
    </p:spTree>
    <p:extLst>
      <p:ext uri="{BB962C8B-B14F-4D97-AF65-F5344CB8AC3E}">
        <p14:creationId xmlns:p14="http://schemas.microsoft.com/office/powerpoint/2010/main" val="121505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9F88E-3CC5-4ED2-8FBF-B9392393DEF3}" type="datetimeFigureOut">
              <a:rPr lang="en-US" smtClean="0"/>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2D8BE-CF7E-41E8-A90C-98DD6411ED82}" type="slidenum">
              <a:rPr lang="en-US" smtClean="0"/>
              <a:t>‹#›</a:t>
            </a:fld>
            <a:endParaRPr lang="en-US"/>
          </a:p>
        </p:txBody>
      </p:sp>
    </p:spTree>
    <p:extLst>
      <p:ext uri="{BB962C8B-B14F-4D97-AF65-F5344CB8AC3E}">
        <p14:creationId xmlns:p14="http://schemas.microsoft.com/office/powerpoint/2010/main" val="610087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9F88E-3CC5-4ED2-8FBF-B9392393DEF3}"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2D8BE-CF7E-41E8-A90C-98DD6411ED82}" type="slidenum">
              <a:rPr lang="en-US" smtClean="0"/>
              <a:t>‹#›</a:t>
            </a:fld>
            <a:endParaRPr lang="en-US"/>
          </a:p>
        </p:txBody>
      </p:sp>
    </p:spTree>
    <p:extLst>
      <p:ext uri="{BB962C8B-B14F-4D97-AF65-F5344CB8AC3E}">
        <p14:creationId xmlns:p14="http://schemas.microsoft.com/office/powerpoint/2010/main" val="154985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9F88E-3CC5-4ED2-8FBF-B9392393DEF3}"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2D8BE-CF7E-41E8-A90C-98DD6411ED82}" type="slidenum">
              <a:rPr lang="en-US" smtClean="0"/>
              <a:t>‹#›</a:t>
            </a:fld>
            <a:endParaRPr lang="en-US"/>
          </a:p>
        </p:txBody>
      </p:sp>
    </p:spTree>
    <p:extLst>
      <p:ext uri="{BB962C8B-B14F-4D97-AF65-F5344CB8AC3E}">
        <p14:creationId xmlns:p14="http://schemas.microsoft.com/office/powerpoint/2010/main" val="145109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9F88E-3CC5-4ED2-8FBF-B9392393DEF3}" type="datetimeFigureOut">
              <a:rPr lang="en-US" smtClean="0"/>
              <a:t>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2D8BE-CF7E-41E8-A90C-98DD6411ED82}" type="slidenum">
              <a:rPr lang="en-US" smtClean="0"/>
              <a:t>‹#›</a:t>
            </a:fld>
            <a:endParaRPr lang="en-US"/>
          </a:p>
        </p:txBody>
      </p:sp>
    </p:spTree>
    <p:extLst>
      <p:ext uri="{BB962C8B-B14F-4D97-AF65-F5344CB8AC3E}">
        <p14:creationId xmlns:p14="http://schemas.microsoft.com/office/powerpoint/2010/main" val="365248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emf"/><Relationship Id="rId3" Type="http://schemas.openxmlformats.org/officeDocument/2006/relationships/image" Target="../media/image5.gif"/><Relationship Id="rId7" Type="http://schemas.openxmlformats.org/officeDocument/2006/relationships/image" Target="../media/image2.emf"/><Relationship Id="rId12"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257300" y="609600"/>
            <a:ext cx="7772400" cy="1219200"/>
          </a:xfrm>
        </p:spPr>
        <p:txBody>
          <a:bodyPr/>
          <a:lstStyle/>
          <a:p>
            <a:pPr eaLnBrk="1" hangingPunct="1"/>
            <a:r>
              <a:rPr lang="en-US" sz="4000" dirty="0" smtClean="0"/>
              <a:t>  </a:t>
            </a:r>
          </a:p>
        </p:txBody>
      </p:sp>
      <p:pic>
        <p:nvPicPr>
          <p:cNvPr id="2051" name="Picture 4" descr="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1143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4681" name="Group 9"/>
          <p:cNvGrpSpPr>
            <a:grpSpLocks/>
          </p:cNvGrpSpPr>
          <p:nvPr/>
        </p:nvGrpSpPr>
        <p:grpSpPr bwMode="auto">
          <a:xfrm>
            <a:off x="1066800" y="-2590800"/>
            <a:ext cx="6553200" cy="4419600"/>
            <a:chOff x="528" y="-2880"/>
            <a:chExt cx="2362" cy="2880"/>
          </a:xfrm>
        </p:grpSpPr>
        <p:graphicFrame>
          <p:nvGraphicFramePr>
            <p:cNvPr id="2062" name="Object 10"/>
            <p:cNvGraphicFramePr>
              <a:graphicFrameLocks noChangeAspect="1"/>
            </p:cNvGraphicFramePr>
            <p:nvPr/>
          </p:nvGraphicFramePr>
          <p:xfrm>
            <a:off x="1152" y="-2880"/>
            <a:ext cx="1161" cy="1675"/>
          </p:xfrm>
          <a:graphic>
            <a:graphicData uri="http://schemas.openxmlformats.org/presentationml/2006/ole">
              <mc:AlternateContent xmlns:mc="http://schemas.openxmlformats.org/markup-compatibility/2006">
                <mc:Choice xmlns:v="urn:schemas-microsoft-com:vml" Requires="v">
                  <p:oleObj spid="_x0000_s1314" name="Clip" r:id="rId4" imgW="1324060" imgH="1886026" progId="MS_ClipArt_Gallery.2">
                    <p:embed/>
                  </p:oleObj>
                </mc:Choice>
                <mc:Fallback>
                  <p:oleObj name="Clip" r:id="rId4" imgW="1324060" imgH="188602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2880"/>
                          <a:ext cx="1161" cy="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3" name="Object 11"/>
            <p:cNvGraphicFramePr>
              <a:graphicFrameLocks noChangeAspect="1"/>
            </p:cNvGraphicFramePr>
            <p:nvPr/>
          </p:nvGraphicFramePr>
          <p:xfrm>
            <a:off x="1728" y="-1675"/>
            <a:ext cx="1162" cy="1675"/>
          </p:xfrm>
          <a:graphic>
            <a:graphicData uri="http://schemas.openxmlformats.org/presentationml/2006/ole">
              <mc:AlternateContent xmlns:mc="http://schemas.openxmlformats.org/markup-compatibility/2006">
                <mc:Choice xmlns:v="urn:schemas-microsoft-com:vml" Requires="v">
                  <p:oleObj spid="_x0000_s1315" name="Clip" r:id="rId6" imgW="1324060" imgH="1886026" progId="MS_ClipArt_Gallery.2">
                    <p:embed/>
                  </p:oleObj>
                </mc:Choice>
                <mc:Fallback>
                  <p:oleObj name="Clip" r:id="rId6" imgW="1324060" imgH="1886026"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8" y="-1675"/>
                          <a:ext cx="1162" cy="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64" name="Group 12"/>
            <p:cNvGrpSpPr>
              <a:grpSpLocks/>
            </p:cNvGrpSpPr>
            <p:nvPr/>
          </p:nvGrpSpPr>
          <p:grpSpPr bwMode="auto">
            <a:xfrm>
              <a:off x="528" y="-2160"/>
              <a:ext cx="1200" cy="1968"/>
              <a:chOff x="2160" y="-1152"/>
              <a:chExt cx="1434" cy="2231"/>
            </a:xfrm>
          </p:grpSpPr>
          <p:graphicFrame>
            <p:nvGraphicFramePr>
              <p:cNvPr id="2065" name="Object 13"/>
              <p:cNvGraphicFramePr>
                <a:graphicFrameLocks noChangeAspect="1"/>
              </p:cNvGraphicFramePr>
              <p:nvPr/>
            </p:nvGraphicFramePr>
            <p:xfrm>
              <a:off x="2160" y="-1152"/>
              <a:ext cx="1434" cy="2038"/>
            </p:xfrm>
            <a:graphic>
              <a:graphicData uri="http://schemas.openxmlformats.org/presentationml/2006/ole">
                <mc:AlternateContent xmlns:mc="http://schemas.openxmlformats.org/markup-compatibility/2006">
                  <mc:Choice xmlns:v="urn:schemas-microsoft-com:vml" Requires="v">
                    <p:oleObj spid="_x0000_s1316" name="Clip" r:id="rId8" imgW="1324060" imgH="1886026" progId="MS_ClipArt_Gallery.2">
                      <p:embed/>
                    </p:oleObj>
                  </mc:Choice>
                  <mc:Fallback>
                    <p:oleObj name="Clip" r:id="rId8" imgW="1324060" imgH="1886026"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0" y="-1152"/>
                            <a:ext cx="1434" cy="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6" name="Object 14"/>
              <p:cNvGraphicFramePr>
                <a:graphicFrameLocks noChangeAspect="1"/>
              </p:cNvGraphicFramePr>
              <p:nvPr/>
            </p:nvGraphicFramePr>
            <p:xfrm>
              <a:off x="2208" y="-288"/>
              <a:ext cx="1104" cy="1367"/>
            </p:xfrm>
            <a:graphic>
              <a:graphicData uri="http://schemas.openxmlformats.org/presentationml/2006/ole">
                <mc:AlternateContent xmlns:mc="http://schemas.openxmlformats.org/markup-compatibility/2006">
                  <mc:Choice xmlns:v="urn:schemas-microsoft-com:vml" Requires="v">
                    <p:oleObj spid="_x0000_s1317" name="Clip" r:id="rId10" imgW="2047771" imgH="1800187" progId="MS_ClipArt_Gallery.2">
                      <p:embed/>
                    </p:oleObj>
                  </mc:Choice>
                  <mc:Fallback>
                    <p:oleObj name="Clip" r:id="rId10" imgW="2047771" imgH="1800187"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8" y="-288"/>
                            <a:ext cx="1104" cy="1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284689" name="Group 17"/>
          <p:cNvGrpSpPr>
            <a:grpSpLocks/>
          </p:cNvGrpSpPr>
          <p:nvPr/>
        </p:nvGrpSpPr>
        <p:grpSpPr bwMode="auto">
          <a:xfrm rot="-1055224">
            <a:off x="6565900" y="4857750"/>
            <a:ext cx="2817813" cy="2297113"/>
            <a:chOff x="3718" y="2352"/>
            <a:chExt cx="2064" cy="1968"/>
          </a:xfrm>
        </p:grpSpPr>
        <p:pic>
          <p:nvPicPr>
            <p:cNvPr id="2060" name="Picture 15" descr="FLOWERS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 y="2352"/>
              <a:ext cx="1287"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6" descr="FLOWERS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18" y="2736"/>
              <a:ext cx="103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700" name="WordArt 28"/>
          <p:cNvSpPr>
            <a:spLocks noChangeArrowheads="1" noChangeShapeType="1" noTextEdit="1"/>
          </p:cNvSpPr>
          <p:nvPr/>
        </p:nvSpPr>
        <p:spPr bwMode="auto">
          <a:xfrm>
            <a:off x="685800" y="685800"/>
            <a:ext cx="8077200" cy="1219200"/>
          </a:xfrm>
          <a:prstGeom prst="rect">
            <a:avLst/>
          </a:prstGeom>
        </p:spPr>
        <p:txBody>
          <a:bodyPr wrap="none" fromWordArt="1">
            <a:prstTxWarp prst="textPlain">
              <a:avLst>
                <a:gd name="adj" fmla="val 50000"/>
              </a:avLst>
            </a:prstTxWarp>
          </a:bodyPr>
          <a:lstStyle/>
          <a:p>
            <a:pPr algn="ctr"/>
            <a:r>
              <a:rPr lang="en-US" sz="36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KÍNH CHÀO  QUÝ THẦY CÔ GIÁO CÙNG CÁC EM HỌC SINH !</a:t>
            </a:r>
          </a:p>
        </p:txBody>
      </p:sp>
      <p:sp>
        <p:nvSpPr>
          <p:cNvPr id="284701" name="WordArt 29"/>
          <p:cNvSpPr>
            <a:spLocks noChangeArrowheads="1" noChangeShapeType="1" noTextEdit="1"/>
          </p:cNvSpPr>
          <p:nvPr/>
        </p:nvSpPr>
        <p:spPr bwMode="auto">
          <a:xfrm>
            <a:off x="3429000" y="3924300"/>
            <a:ext cx="2590800" cy="381000"/>
          </a:xfrm>
          <a:prstGeom prst="rect">
            <a:avLst/>
          </a:prstGeom>
        </p:spPr>
        <p:txBody>
          <a:bodyPr wrap="none" fromWordArt="1">
            <a:prstTxWarp prst="textPlain">
              <a:avLst>
                <a:gd name="adj" fmla="val 50000"/>
              </a:avLst>
            </a:prstTxWarp>
          </a:bodyPr>
          <a:lstStyle/>
          <a:p>
            <a:pPr algn="ctr"/>
            <a:r>
              <a:rPr lang="en-US" sz="3600" kern="10" dirty="0">
                <a:ln w="12700" cap="rnd">
                  <a:solidFill>
                    <a:srgbClr val="FF0000"/>
                  </a:solidFill>
                  <a:prstDash val="sysDot"/>
                  <a:round/>
                  <a:headEnd/>
                  <a:tailEnd/>
                </a:ln>
                <a:solidFill>
                  <a:srgbClr val="0000FF">
                    <a:alpha val="50195"/>
                  </a:srgbClr>
                </a:solidFill>
                <a:effectLst>
                  <a:outerShdw dist="45791" dir="2021404" algn="ctr" rotWithShape="0">
                    <a:srgbClr val="9999FF"/>
                  </a:outerShdw>
                </a:effectLst>
                <a:latin typeface="Times New Roman"/>
                <a:cs typeface="Times New Roman"/>
              </a:rPr>
              <a:t>  </a:t>
            </a:r>
            <a:r>
              <a:rPr lang="en-US" sz="3600" kern="10" dirty="0" err="1">
                <a:ln w="12700" cap="rnd">
                  <a:solidFill>
                    <a:srgbClr val="FF0000"/>
                  </a:solidFill>
                  <a:prstDash val="sysDot"/>
                  <a:round/>
                  <a:headEnd/>
                  <a:tailEnd/>
                </a:ln>
                <a:solidFill>
                  <a:srgbClr val="0000FF">
                    <a:alpha val="50195"/>
                  </a:srgbClr>
                </a:solidFill>
                <a:effectLst>
                  <a:outerShdw dist="45791" dir="2021404" algn="ctr" rotWithShape="0">
                    <a:srgbClr val="9999FF"/>
                  </a:outerShdw>
                </a:effectLst>
                <a:latin typeface="Times New Roman"/>
                <a:cs typeface="Times New Roman"/>
              </a:rPr>
              <a:t>Lớp</a:t>
            </a:r>
            <a:r>
              <a:rPr lang="en-US" sz="3600" kern="10" dirty="0">
                <a:ln w="12700" cap="rnd">
                  <a:solidFill>
                    <a:srgbClr val="FF0000"/>
                  </a:solidFill>
                  <a:prstDash val="sysDot"/>
                  <a:round/>
                  <a:headEnd/>
                  <a:tailEnd/>
                </a:ln>
                <a:solidFill>
                  <a:srgbClr val="0000FF">
                    <a:alpha val="50195"/>
                  </a:srgbClr>
                </a:solidFill>
                <a:effectLst>
                  <a:outerShdw dist="45791" dir="2021404" algn="ctr" rotWithShape="0">
                    <a:srgbClr val="9999FF"/>
                  </a:outerShdw>
                </a:effectLst>
                <a:latin typeface="Times New Roman"/>
                <a:cs typeface="Times New Roman"/>
              </a:rPr>
              <a:t> </a:t>
            </a:r>
            <a:r>
              <a:rPr lang="en-US" sz="3600" kern="10" dirty="0" smtClean="0">
                <a:ln w="12700" cap="rnd">
                  <a:solidFill>
                    <a:srgbClr val="FF0000"/>
                  </a:solidFill>
                  <a:prstDash val="sysDot"/>
                  <a:round/>
                  <a:headEnd/>
                  <a:tailEnd/>
                </a:ln>
                <a:solidFill>
                  <a:srgbClr val="0000FF">
                    <a:alpha val="50195"/>
                  </a:srgbClr>
                </a:solidFill>
                <a:effectLst>
                  <a:outerShdw dist="45791" dir="2021404" algn="ctr" rotWithShape="0">
                    <a:srgbClr val="9999FF"/>
                  </a:outerShdw>
                </a:effectLst>
                <a:latin typeface="Times New Roman"/>
                <a:cs typeface="Times New Roman"/>
              </a:rPr>
              <a:t>3A</a:t>
            </a:r>
            <a:endParaRPr lang="en-US" sz="3600" kern="10" dirty="0">
              <a:ln w="12700" cap="rnd">
                <a:solidFill>
                  <a:srgbClr val="FF0000"/>
                </a:solidFill>
                <a:prstDash val="sysDot"/>
                <a:round/>
                <a:headEnd/>
                <a:tailEnd/>
              </a:ln>
              <a:solidFill>
                <a:srgbClr val="0000FF">
                  <a:alpha val="50195"/>
                </a:srgbClr>
              </a:solidFill>
              <a:effectLst>
                <a:outerShdw dist="45791" dir="2021404" algn="ctr" rotWithShape="0">
                  <a:srgbClr val="9999FF"/>
                </a:outerShdw>
              </a:effectLst>
              <a:latin typeface="Times New Roman"/>
              <a:cs typeface="Times New Roman"/>
            </a:endParaRPr>
          </a:p>
        </p:txBody>
      </p:sp>
      <p:sp>
        <p:nvSpPr>
          <p:cNvPr id="284702" name="WordArt 30"/>
          <p:cNvSpPr>
            <a:spLocks noChangeArrowheads="1" noChangeShapeType="1" noTextEdit="1"/>
          </p:cNvSpPr>
          <p:nvPr/>
        </p:nvSpPr>
        <p:spPr bwMode="auto">
          <a:xfrm>
            <a:off x="2286000" y="1993900"/>
            <a:ext cx="5105400" cy="1676400"/>
          </a:xfrm>
          <a:prstGeom prst="rect">
            <a:avLst/>
          </a:prstGeom>
        </p:spPr>
        <p:txBody>
          <a:bodyPr wrap="none" fromWordArt="1">
            <a:prstTxWarp prst="textPlain">
              <a:avLst>
                <a:gd name="adj" fmla="val 50000"/>
              </a:avLst>
            </a:prstTxWarp>
          </a:bodyPr>
          <a:lstStyle/>
          <a:p>
            <a:pPr algn="ctr"/>
            <a:r>
              <a:rPr lang="en-US" sz="36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GIÁO ÁN HỘI GIẢNG</a:t>
            </a:r>
          </a:p>
          <a:p>
            <a:pPr algn="ctr"/>
            <a:r>
              <a:rPr lang="en-US" sz="36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TIẾNG VIỆT</a:t>
            </a:r>
          </a:p>
          <a:p>
            <a:pPr algn="ctr"/>
            <a:r>
              <a:rPr lang="en-US" sz="3600" b="1" kern="10" dirty="0" err="1">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Tuần</a:t>
            </a:r>
            <a:r>
              <a:rPr lang="en-US" sz="36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smtClean="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21</a:t>
            </a:r>
            <a:endParaRPr lang="en-US" sz="36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284703" name="WordArt 31"/>
          <p:cNvSpPr>
            <a:spLocks noChangeArrowheads="1" noChangeShapeType="1" noTextEdit="1"/>
          </p:cNvSpPr>
          <p:nvPr/>
        </p:nvSpPr>
        <p:spPr bwMode="auto">
          <a:xfrm>
            <a:off x="1562100" y="4381500"/>
            <a:ext cx="61722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i="1" kern="10" dirty="0">
                <a:solidFill>
                  <a:srgbClr val="0000FF"/>
                </a:solidFill>
                <a:effectLst>
                  <a:outerShdw dist="35921" dir="2700000" algn="ctr" rotWithShape="0">
                    <a:srgbClr val="C0C0C0">
                      <a:alpha val="79999"/>
                    </a:srgbClr>
                  </a:outerShdw>
                </a:effectLst>
                <a:latin typeface="Times New Roman"/>
                <a:cs typeface="Times New Roman"/>
              </a:rPr>
              <a:t>Bài </a:t>
            </a:r>
            <a:r>
              <a:rPr lang="en-US" sz="3600" b="1" i="1" kern="10" dirty="0" smtClean="0">
                <a:solidFill>
                  <a:srgbClr val="0000FF"/>
                </a:solidFill>
                <a:effectLst>
                  <a:outerShdw dist="35921" dir="2700000" algn="ctr" rotWithShape="0">
                    <a:srgbClr val="C0C0C0">
                      <a:alpha val="79999"/>
                    </a:srgbClr>
                  </a:outerShdw>
                </a:effectLst>
                <a:latin typeface="Times New Roman"/>
                <a:cs typeface="Times New Roman"/>
              </a:rPr>
              <a:t>21C: </a:t>
            </a:r>
            <a:r>
              <a:rPr lang="en-US" sz="3600" b="1" i="1" kern="10" dirty="0" err="1" smtClean="0">
                <a:solidFill>
                  <a:srgbClr val="0000FF"/>
                </a:solidFill>
                <a:effectLst>
                  <a:outerShdw dist="35921" dir="2700000" algn="ctr" rotWithShape="0">
                    <a:srgbClr val="C0C0C0">
                      <a:alpha val="79999"/>
                    </a:srgbClr>
                  </a:outerShdw>
                </a:effectLst>
                <a:latin typeface="Times New Roman"/>
                <a:cs typeface="Times New Roman"/>
              </a:rPr>
              <a:t>Sáng</a:t>
            </a:r>
            <a:r>
              <a:rPr lang="en-US" sz="3600" b="1" i="1" kern="10" dirty="0" smtClean="0">
                <a:solidFill>
                  <a:srgbClr val="0000FF"/>
                </a:solidFill>
                <a:effectLst>
                  <a:outerShdw dist="35921" dir="2700000" algn="ctr" rotWithShape="0">
                    <a:srgbClr val="C0C0C0">
                      <a:alpha val="79999"/>
                    </a:srgbClr>
                  </a:outerShdw>
                </a:effectLst>
                <a:latin typeface="Times New Roman"/>
                <a:cs typeface="Times New Roman"/>
              </a:rPr>
              <a:t> </a:t>
            </a:r>
            <a:r>
              <a:rPr lang="en-US" sz="3600" b="1" i="1" kern="10" dirty="0" err="1" smtClean="0">
                <a:solidFill>
                  <a:srgbClr val="0000FF"/>
                </a:solidFill>
                <a:effectLst>
                  <a:outerShdw dist="35921" dir="2700000" algn="ctr" rotWithShape="0">
                    <a:srgbClr val="C0C0C0">
                      <a:alpha val="79999"/>
                    </a:srgbClr>
                  </a:outerShdw>
                </a:effectLst>
                <a:latin typeface="Times New Roman"/>
                <a:cs typeface="Times New Roman"/>
              </a:rPr>
              <a:t>tạo</a:t>
            </a:r>
            <a:r>
              <a:rPr lang="en-US" sz="3600" b="1" i="1" kern="10" dirty="0" smtClean="0">
                <a:solidFill>
                  <a:srgbClr val="0000FF"/>
                </a:solidFill>
                <a:effectLst>
                  <a:outerShdw dist="35921" dir="2700000" algn="ctr" rotWithShape="0">
                    <a:srgbClr val="C0C0C0">
                      <a:alpha val="79999"/>
                    </a:srgbClr>
                  </a:outerShdw>
                </a:effectLst>
                <a:latin typeface="Times New Roman"/>
                <a:cs typeface="Times New Roman"/>
              </a:rPr>
              <a:t> </a:t>
            </a:r>
            <a:r>
              <a:rPr lang="en-US" sz="3600" b="1" i="1" kern="10" dirty="0" err="1" smtClean="0">
                <a:solidFill>
                  <a:srgbClr val="0000FF"/>
                </a:solidFill>
                <a:effectLst>
                  <a:outerShdw dist="35921" dir="2700000" algn="ctr" rotWithShape="0">
                    <a:srgbClr val="C0C0C0">
                      <a:alpha val="79999"/>
                    </a:srgbClr>
                  </a:outerShdw>
                </a:effectLst>
                <a:latin typeface="Times New Roman"/>
                <a:cs typeface="Times New Roman"/>
              </a:rPr>
              <a:t>là</a:t>
            </a:r>
            <a:r>
              <a:rPr lang="en-US" sz="3600" b="1" i="1" kern="10" dirty="0" smtClean="0">
                <a:solidFill>
                  <a:srgbClr val="0000FF"/>
                </a:solidFill>
                <a:effectLst>
                  <a:outerShdw dist="35921" dir="2700000" algn="ctr" rotWithShape="0">
                    <a:srgbClr val="C0C0C0">
                      <a:alpha val="79999"/>
                    </a:srgbClr>
                  </a:outerShdw>
                </a:effectLst>
                <a:latin typeface="Times New Roman"/>
                <a:cs typeface="Times New Roman"/>
              </a:rPr>
              <a:t> </a:t>
            </a:r>
            <a:r>
              <a:rPr lang="en-US" sz="3600" b="1" i="1" kern="10" dirty="0" err="1" smtClean="0">
                <a:solidFill>
                  <a:srgbClr val="0000FF"/>
                </a:solidFill>
                <a:effectLst>
                  <a:outerShdw dist="35921" dir="2700000" algn="ctr" rotWithShape="0">
                    <a:srgbClr val="C0C0C0">
                      <a:alpha val="79999"/>
                    </a:srgbClr>
                  </a:outerShdw>
                </a:effectLst>
                <a:latin typeface="Times New Roman"/>
                <a:cs typeface="Times New Roman"/>
              </a:rPr>
              <a:t>niềm</a:t>
            </a:r>
            <a:r>
              <a:rPr lang="en-US" sz="3600" b="1" i="1" kern="10" dirty="0" smtClean="0">
                <a:solidFill>
                  <a:srgbClr val="0000FF"/>
                </a:solidFill>
                <a:effectLst>
                  <a:outerShdw dist="35921" dir="2700000" algn="ctr" rotWithShape="0">
                    <a:srgbClr val="C0C0C0">
                      <a:alpha val="79999"/>
                    </a:srgbClr>
                  </a:outerShdw>
                </a:effectLst>
                <a:latin typeface="Times New Roman"/>
                <a:cs typeface="Times New Roman"/>
              </a:rPr>
              <a:t> </a:t>
            </a:r>
            <a:r>
              <a:rPr lang="en-US" sz="3600" b="1" i="1" kern="10" dirty="0" err="1" smtClean="0">
                <a:solidFill>
                  <a:srgbClr val="0000FF"/>
                </a:solidFill>
                <a:effectLst>
                  <a:outerShdw dist="35921" dir="2700000" algn="ctr" rotWithShape="0">
                    <a:srgbClr val="C0C0C0">
                      <a:alpha val="79999"/>
                    </a:srgbClr>
                  </a:outerShdw>
                </a:effectLst>
                <a:latin typeface="Times New Roman"/>
                <a:cs typeface="Times New Roman"/>
              </a:rPr>
              <a:t>vui</a:t>
            </a:r>
            <a:r>
              <a:rPr lang="vi-VN" sz="3600" b="1" i="1" kern="10" dirty="0" smtClean="0">
                <a:solidFill>
                  <a:srgbClr val="0000FF"/>
                </a:solidFill>
                <a:effectLst>
                  <a:outerShdw dist="35921" dir="2700000" algn="ctr" rotWithShape="0">
                    <a:srgbClr val="C0C0C0">
                      <a:alpha val="79999"/>
                    </a:srgbClr>
                  </a:outerShdw>
                </a:effectLst>
                <a:latin typeface="Times New Roman"/>
                <a:cs typeface="Times New Roman"/>
              </a:rPr>
              <a:t> </a:t>
            </a:r>
            <a:r>
              <a:rPr lang="vi-VN" sz="2800" b="1" i="1" kern="10" dirty="0">
                <a:solidFill>
                  <a:srgbClr val="0000FF"/>
                </a:solidFill>
                <a:effectLst>
                  <a:outerShdw dist="35921" dir="2700000" algn="ctr" rotWithShape="0">
                    <a:srgbClr val="C0C0C0">
                      <a:alpha val="79999"/>
                    </a:srgbClr>
                  </a:outerShdw>
                </a:effectLst>
                <a:latin typeface="Times New Roman"/>
                <a:cs typeface="Times New Roman"/>
              </a:rPr>
              <a:t>(Tiết 1)</a:t>
            </a:r>
            <a:endParaRPr lang="en-US" sz="2800" b="1" i="1" kern="10" dirty="0">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284704" name="WordArt 32"/>
          <p:cNvSpPr>
            <a:spLocks noChangeArrowheads="1" noChangeShapeType="1" noTextEdit="1"/>
          </p:cNvSpPr>
          <p:nvPr/>
        </p:nvSpPr>
        <p:spPr bwMode="auto">
          <a:xfrm>
            <a:off x="2057400" y="6134100"/>
            <a:ext cx="4343400" cy="381000"/>
          </a:xfrm>
          <a:prstGeom prst="rect">
            <a:avLst/>
          </a:prstGeom>
        </p:spPr>
        <p:txBody>
          <a:bodyPr wrap="none" fromWordArt="1">
            <a:prstTxWarp prst="textPlain">
              <a:avLst>
                <a:gd name="adj" fmla="val 50000"/>
              </a:avLst>
            </a:prstTxWarp>
          </a:bodyPr>
          <a:lstStyle/>
          <a:p>
            <a:pPr algn="ctr"/>
            <a:r>
              <a:rPr lang="vi-VN" sz="3600" kern="10">
                <a:ln w="19050">
                  <a:solidFill>
                    <a:srgbClr val="FFFF00"/>
                  </a:solidFill>
                  <a:round/>
                  <a:headEnd/>
                  <a:tailEnd/>
                </a:ln>
                <a:solidFill>
                  <a:srgbClr val="008000"/>
                </a:solidFill>
                <a:effectLst>
                  <a:outerShdw dist="35921" dir="2700000" algn="ctr" rotWithShape="0">
                    <a:srgbClr val="990000"/>
                  </a:outerShdw>
                </a:effectLst>
                <a:latin typeface="Times New Roman"/>
                <a:cs typeface="Times New Roman"/>
              </a:rPr>
              <a:t>Đơn vị : Trường Tiểu học Hứa Tạo</a:t>
            </a:r>
            <a:endParaRPr lang="en-US" sz="3600" kern="10">
              <a:ln w="19050">
                <a:solidFill>
                  <a:srgbClr val="FFFF00"/>
                </a:solidFill>
                <a:round/>
                <a:headEnd/>
                <a:tailEnd/>
              </a:ln>
              <a:solidFill>
                <a:srgbClr val="008000"/>
              </a:solidFill>
              <a:effectLst>
                <a:outerShdw dist="35921" dir="2700000" algn="ctr" rotWithShape="0">
                  <a:srgbClr val="990000"/>
                </a:outerShdw>
              </a:effectLst>
              <a:latin typeface="Times New Roman"/>
              <a:cs typeface="Times New Roman"/>
            </a:endParaRPr>
          </a:p>
        </p:txBody>
      </p:sp>
      <p:sp>
        <p:nvSpPr>
          <p:cNvPr id="284705" name="WordArt 33"/>
          <p:cNvSpPr>
            <a:spLocks noChangeArrowheads="1" noChangeShapeType="1" noTextEdit="1"/>
          </p:cNvSpPr>
          <p:nvPr/>
        </p:nvSpPr>
        <p:spPr bwMode="auto">
          <a:xfrm>
            <a:off x="2057400" y="5600700"/>
            <a:ext cx="4391025" cy="381000"/>
          </a:xfrm>
          <a:prstGeom prst="rect">
            <a:avLst/>
          </a:prstGeom>
        </p:spPr>
        <p:txBody>
          <a:bodyPr wrap="none" fromWordArt="1">
            <a:prstTxWarp prst="textPlain">
              <a:avLst>
                <a:gd name="adj" fmla="val 50000"/>
              </a:avLst>
            </a:prstTxWarp>
          </a:bodyPr>
          <a:lstStyle/>
          <a:p>
            <a:pPr algn="ct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Giáo</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viên</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Phan</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Thị</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Xuân</a:t>
            </a:r>
            <a:r>
              <a:rPr lang="en-US"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Trang</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181821250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84700"/>
                                        </p:tgtEl>
                                        <p:attrNameLst>
                                          <p:attrName>style.visibility</p:attrName>
                                        </p:attrNameLst>
                                      </p:cBhvr>
                                      <p:to>
                                        <p:strVal val="visible"/>
                                      </p:to>
                                    </p:set>
                                    <p:animEffect transition="in" filter="wheel(4)">
                                      <p:cBhvr>
                                        <p:cTn id="7" dur="5000"/>
                                        <p:tgtEl>
                                          <p:spTgt spid="284700"/>
                                        </p:tgtEl>
                                      </p:cBhvr>
                                    </p:animEffect>
                                  </p:childTnLst>
                                </p:cTn>
                              </p:par>
                            </p:childTnLst>
                          </p:cTn>
                        </p:par>
                        <p:par>
                          <p:cTn id="8" fill="hold" nodeType="afterGroup">
                            <p:stCondLst>
                              <p:cond delay="5000"/>
                            </p:stCondLst>
                            <p:childTnLst>
                              <p:par>
                                <p:cTn id="9" presetID="21" presetClass="entr" presetSubtype="4" fill="hold" grpId="0" nodeType="afterEffect">
                                  <p:stCondLst>
                                    <p:cond delay="0"/>
                                  </p:stCondLst>
                                  <p:childTnLst>
                                    <p:set>
                                      <p:cBhvr>
                                        <p:cTn id="10" dur="1" fill="hold">
                                          <p:stCondLst>
                                            <p:cond delay="0"/>
                                          </p:stCondLst>
                                        </p:cTn>
                                        <p:tgtEl>
                                          <p:spTgt spid="284702"/>
                                        </p:tgtEl>
                                        <p:attrNameLst>
                                          <p:attrName>style.visibility</p:attrName>
                                        </p:attrNameLst>
                                      </p:cBhvr>
                                      <p:to>
                                        <p:strVal val="visible"/>
                                      </p:to>
                                    </p:set>
                                    <p:animEffect transition="in" filter="wheel(4)">
                                      <p:cBhvr>
                                        <p:cTn id="11" dur="5000"/>
                                        <p:tgtEl>
                                          <p:spTgt spid="284702"/>
                                        </p:tgtEl>
                                      </p:cBhvr>
                                    </p:animEffect>
                                  </p:childTnLst>
                                </p:cTn>
                              </p:par>
                            </p:childTnLst>
                          </p:cTn>
                        </p:par>
                        <p:par>
                          <p:cTn id="12" fill="hold" nodeType="afterGroup">
                            <p:stCondLst>
                              <p:cond delay="10000"/>
                            </p:stCondLst>
                            <p:childTnLst>
                              <p:par>
                                <p:cTn id="13" presetID="18" presetClass="entr" presetSubtype="6" fill="hold" grpId="0" nodeType="afterEffect">
                                  <p:stCondLst>
                                    <p:cond delay="0"/>
                                  </p:stCondLst>
                                  <p:childTnLst>
                                    <p:set>
                                      <p:cBhvr>
                                        <p:cTn id="14" dur="1" fill="hold">
                                          <p:stCondLst>
                                            <p:cond delay="0"/>
                                          </p:stCondLst>
                                        </p:cTn>
                                        <p:tgtEl>
                                          <p:spTgt spid="284701"/>
                                        </p:tgtEl>
                                        <p:attrNameLst>
                                          <p:attrName>style.visibility</p:attrName>
                                        </p:attrNameLst>
                                      </p:cBhvr>
                                      <p:to>
                                        <p:strVal val="visible"/>
                                      </p:to>
                                    </p:set>
                                    <p:animEffect transition="in" filter="strips(downRight)">
                                      <p:cBhvr>
                                        <p:cTn id="15" dur="3000"/>
                                        <p:tgtEl>
                                          <p:spTgt spid="284701"/>
                                        </p:tgtEl>
                                      </p:cBhvr>
                                    </p:animEffect>
                                  </p:childTnLst>
                                </p:cTn>
                              </p:par>
                            </p:childTnLst>
                          </p:cTn>
                        </p:par>
                        <p:par>
                          <p:cTn id="16" fill="hold" nodeType="afterGroup">
                            <p:stCondLst>
                              <p:cond delay="13000"/>
                            </p:stCondLst>
                            <p:childTnLst>
                              <p:par>
                                <p:cTn id="17" presetID="8" presetClass="entr" presetSubtype="16" fill="hold" grpId="0" nodeType="afterEffect">
                                  <p:stCondLst>
                                    <p:cond delay="0"/>
                                  </p:stCondLst>
                                  <p:childTnLst>
                                    <p:set>
                                      <p:cBhvr>
                                        <p:cTn id="18" dur="1" fill="hold">
                                          <p:stCondLst>
                                            <p:cond delay="0"/>
                                          </p:stCondLst>
                                        </p:cTn>
                                        <p:tgtEl>
                                          <p:spTgt spid="284703"/>
                                        </p:tgtEl>
                                        <p:attrNameLst>
                                          <p:attrName>style.visibility</p:attrName>
                                        </p:attrNameLst>
                                      </p:cBhvr>
                                      <p:to>
                                        <p:strVal val="visible"/>
                                      </p:to>
                                    </p:set>
                                    <p:animEffect transition="in" filter="diamond(in)">
                                      <p:cBhvr>
                                        <p:cTn id="19" dur="3000"/>
                                        <p:tgtEl>
                                          <p:spTgt spid="284703"/>
                                        </p:tgtEl>
                                      </p:cBhvr>
                                    </p:animEffect>
                                  </p:childTnLst>
                                </p:cTn>
                              </p:par>
                            </p:childTnLst>
                          </p:cTn>
                        </p:par>
                        <p:par>
                          <p:cTn id="20" fill="hold" nodeType="afterGroup">
                            <p:stCondLst>
                              <p:cond delay="16000"/>
                            </p:stCondLst>
                            <p:childTnLst>
                              <p:par>
                                <p:cTn id="21" presetID="12" presetClass="entr" presetSubtype="8" fill="hold" grpId="0" nodeType="afterEffect">
                                  <p:stCondLst>
                                    <p:cond delay="0"/>
                                  </p:stCondLst>
                                  <p:childTnLst>
                                    <p:set>
                                      <p:cBhvr>
                                        <p:cTn id="22" dur="1" fill="hold">
                                          <p:stCondLst>
                                            <p:cond delay="0"/>
                                          </p:stCondLst>
                                        </p:cTn>
                                        <p:tgtEl>
                                          <p:spTgt spid="284705"/>
                                        </p:tgtEl>
                                        <p:attrNameLst>
                                          <p:attrName>style.visibility</p:attrName>
                                        </p:attrNameLst>
                                      </p:cBhvr>
                                      <p:to>
                                        <p:strVal val="visible"/>
                                      </p:to>
                                    </p:set>
                                    <p:animEffect transition="in" filter="slide(fromLeft)">
                                      <p:cBhvr>
                                        <p:cTn id="23" dur="5000"/>
                                        <p:tgtEl>
                                          <p:spTgt spid="284705"/>
                                        </p:tgtEl>
                                      </p:cBhvr>
                                    </p:animEffect>
                                  </p:childTnLst>
                                </p:cTn>
                              </p:par>
                            </p:childTnLst>
                          </p:cTn>
                        </p:par>
                        <p:par>
                          <p:cTn id="24" fill="hold" nodeType="afterGroup">
                            <p:stCondLst>
                              <p:cond delay="21000"/>
                            </p:stCondLst>
                            <p:childTnLst>
                              <p:par>
                                <p:cTn id="25" presetID="55" presetClass="entr" presetSubtype="0" fill="hold" grpId="0" nodeType="afterEffect">
                                  <p:stCondLst>
                                    <p:cond delay="0"/>
                                  </p:stCondLst>
                                  <p:childTnLst>
                                    <p:set>
                                      <p:cBhvr>
                                        <p:cTn id="26" dur="1" fill="hold">
                                          <p:stCondLst>
                                            <p:cond delay="0"/>
                                          </p:stCondLst>
                                        </p:cTn>
                                        <p:tgtEl>
                                          <p:spTgt spid="284704"/>
                                        </p:tgtEl>
                                        <p:attrNameLst>
                                          <p:attrName>style.visibility</p:attrName>
                                        </p:attrNameLst>
                                      </p:cBhvr>
                                      <p:to>
                                        <p:strVal val="visible"/>
                                      </p:to>
                                    </p:set>
                                    <p:anim calcmode="lin" valueType="num">
                                      <p:cBhvr>
                                        <p:cTn id="27" dur="5000" fill="hold"/>
                                        <p:tgtEl>
                                          <p:spTgt spid="284704"/>
                                        </p:tgtEl>
                                        <p:attrNameLst>
                                          <p:attrName>ppt_w</p:attrName>
                                        </p:attrNameLst>
                                      </p:cBhvr>
                                      <p:tavLst>
                                        <p:tav tm="0">
                                          <p:val>
                                            <p:strVal val="#ppt_w*0.70"/>
                                          </p:val>
                                        </p:tav>
                                        <p:tav tm="100000">
                                          <p:val>
                                            <p:strVal val="#ppt_w"/>
                                          </p:val>
                                        </p:tav>
                                      </p:tavLst>
                                    </p:anim>
                                    <p:anim calcmode="lin" valueType="num">
                                      <p:cBhvr>
                                        <p:cTn id="28" dur="5000" fill="hold"/>
                                        <p:tgtEl>
                                          <p:spTgt spid="284704"/>
                                        </p:tgtEl>
                                        <p:attrNameLst>
                                          <p:attrName>ppt_h</p:attrName>
                                        </p:attrNameLst>
                                      </p:cBhvr>
                                      <p:tavLst>
                                        <p:tav tm="0">
                                          <p:val>
                                            <p:strVal val="#ppt_h"/>
                                          </p:val>
                                        </p:tav>
                                        <p:tav tm="100000">
                                          <p:val>
                                            <p:strVal val="#ppt_h"/>
                                          </p:val>
                                        </p:tav>
                                      </p:tavLst>
                                    </p:anim>
                                    <p:animEffect transition="in" filter="fade">
                                      <p:cBhvr>
                                        <p:cTn id="29" dur="5000"/>
                                        <p:tgtEl>
                                          <p:spTgt spid="284704"/>
                                        </p:tgtEl>
                                      </p:cBhvr>
                                    </p:animEffect>
                                  </p:childTnLst>
                                </p:cTn>
                              </p:par>
                            </p:childTnLst>
                          </p:cTn>
                        </p:par>
                        <p:par>
                          <p:cTn id="30" fill="hold" nodeType="afterGroup">
                            <p:stCondLst>
                              <p:cond delay="26000"/>
                            </p:stCondLst>
                            <p:childTnLst>
                              <p:par>
                                <p:cTn id="31" presetID="6" presetClass="entr" presetSubtype="16" fill="hold" nodeType="afterEffect">
                                  <p:stCondLst>
                                    <p:cond delay="0"/>
                                  </p:stCondLst>
                                  <p:childTnLst>
                                    <p:set>
                                      <p:cBhvr>
                                        <p:cTn id="32" dur="1" fill="hold">
                                          <p:stCondLst>
                                            <p:cond delay="0"/>
                                          </p:stCondLst>
                                        </p:cTn>
                                        <p:tgtEl>
                                          <p:spTgt spid="284689"/>
                                        </p:tgtEl>
                                        <p:attrNameLst>
                                          <p:attrName>style.visibility</p:attrName>
                                        </p:attrNameLst>
                                      </p:cBhvr>
                                      <p:to>
                                        <p:strVal val="visible"/>
                                      </p:to>
                                    </p:set>
                                    <p:animEffect transition="in" filter="circle(in)">
                                      <p:cBhvr>
                                        <p:cTn id="33" dur="1000"/>
                                        <p:tgtEl>
                                          <p:spTgt spid="284689"/>
                                        </p:tgtEl>
                                      </p:cBhvr>
                                    </p:animEffect>
                                  </p:childTnLst>
                                </p:cTn>
                              </p:par>
                            </p:childTnLst>
                          </p:cTn>
                        </p:par>
                        <p:par>
                          <p:cTn id="34" fill="hold" nodeType="afterGroup">
                            <p:stCondLst>
                              <p:cond delay="27000"/>
                            </p:stCondLst>
                            <p:childTnLst>
                              <p:par>
                                <p:cTn id="35" presetID="7" presetClass="entr" presetSubtype="4" fill="hold" nodeType="afterEffect">
                                  <p:stCondLst>
                                    <p:cond delay="0"/>
                                  </p:stCondLst>
                                  <p:childTnLst>
                                    <p:set>
                                      <p:cBhvr>
                                        <p:cTn id="36" dur="1" fill="hold">
                                          <p:stCondLst>
                                            <p:cond delay="0"/>
                                          </p:stCondLst>
                                        </p:cTn>
                                        <p:tgtEl>
                                          <p:spTgt spid="284681"/>
                                        </p:tgtEl>
                                        <p:attrNameLst>
                                          <p:attrName>style.visibility</p:attrName>
                                        </p:attrNameLst>
                                      </p:cBhvr>
                                      <p:to>
                                        <p:strVal val="visible"/>
                                      </p:to>
                                    </p:set>
                                    <p:anim calcmode="lin" valueType="num">
                                      <p:cBhvr additive="base">
                                        <p:cTn id="37" dur="5000" fill="hold"/>
                                        <p:tgtEl>
                                          <p:spTgt spid="284681"/>
                                        </p:tgtEl>
                                        <p:attrNameLst>
                                          <p:attrName>ppt_x</p:attrName>
                                        </p:attrNameLst>
                                      </p:cBhvr>
                                      <p:tavLst>
                                        <p:tav tm="0">
                                          <p:val>
                                            <p:strVal val="#ppt_x"/>
                                          </p:val>
                                        </p:tav>
                                        <p:tav tm="100000">
                                          <p:val>
                                            <p:strVal val="#ppt_x"/>
                                          </p:val>
                                        </p:tav>
                                      </p:tavLst>
                                    </p:anim>
                                    <p:anim calcmode="lin" valueType="num">
                                      <p:cBhvr additive="base">
                                        <p:cTn id="38" dur="5000" fill="hold"/>
                                        <p:tgtEl>
                                          <p:spTgt spid="2846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00" grpId="0" animBg="1"/>
      <p:bldP spid="284701" grpId="0" animBg="1"/>
      <p:bldP spid="284702" grpId="0" animBg="1"/>
      <p:bldP spid="284703" grpId="0" animBg="1"/>
      <p:bldP spid="284704" grpId="0" animBg="1"/>
      <p:bldP spid="28470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1600200" y="1863644"/>
            <a:ext cx="762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smtClean="0">
                <a:solidFill>
                  <a:srgbClr val="0000CC"/>
                </a:solidFill>
                <a:latin typeface="Times New Roman" pitchFamily="18" charset="0"/>
              </a:rPr>
              <a:t>5. </a:t>
            </a:r>
            <a:r>
              <a:rPr lang="en-US" sz="3200" b="1" dirty="0" err="1" smtClean="0">
                <a:solidFill>
                  <a:srgbClr val="0000CC"/>
                </a:solidFill>
                <a:latin typeface="Times New Roman" pitchFamily="18" charset="0"/>
              </a:rPr>
              <a:t>Đọc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bài</a:t>
            </a:r>
            <a:r>
              <a:rPr lang="en-US" sz="3200" b="1" dirty="0" smtClean="0">
                <a:solidFill>
                  <a:srgbClr val="0000CC"/>
                </a:solidFill>
                <a:latin typeface="Times New Roman" pitchFamily="18" charset="0"/>
              </a:rPr>
              <a:t> : </a:t>
            </a:r>
            <a:r>
              <a:rPr lang="en-US" sz="3200" b="1" dirty="0" err="1" smtClean="0">
                <a:solidFill>
                  <a:srgbClr val="0000CC"/>
                </a:solidFill>
                <a:latin typeface="Times New Roman" pitchFamily="18" charset="0"/>
              </a:rPr>
              <a:t>Lần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lượt</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từng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em</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đọc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cả</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bài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thơ</a:t>
            </a:r>
            <a:r>
              <a:rPr lang="en-US" sz="3200" b="1" dirty="0" smtClean="0">
                <a:solidFill>
                  <a:srgbClr val="0000CC"/>
                </a:solidFill>
                <a:latin typeface="Times New Roman" pitchFamily="18" charset="0"/>
              </a:rPr>
              <a:t>.</a:t>
            </a:r>
            <a:endParaRPr lang="en-US" sz="3200" b="1" u="sng" dirty="0">
              <a:solidFill>
                <a:srgbClr val="0000CC"/>
              </a:solidFill>
              <a:effectLst/>
              <a:latin typeface="Times New Roman" pitchFamily="18"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75875"/>
            <a:ext cx="10668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Grp="1" noChangeArrowheads="1"/>
          </p:cNvSpPr>
          <p:nvPr>
            <p:ph type="title"/>
          </p:nvPr>
        </p:nvSpPr>
        <p:spPr>
          <a:xfrm>
            <a:off x="838200" y="457200"/>
            <a:ext cx="7848600" cy="792163"/>
          </a:xfrm>
          <a:noFill/>
        </p:spPr>
        <p:txBody>
          <a:bodyPr>
            <a:normAutofit fontScale="90000"/>
          </a:bodyPr>
          <a:lstStyle/>
          <a:p>
            <a:pPr algn="l" eaLnBrk="1" hangingPunct="1"/>
            <a:r>
              <a:rPr lang="en-US" sz="3600" b="1" dirty="0" err="1" smtClean="0">
                <a:latin typeface="Times New Roman" pitchFamily="18" charset="0"/>
              </a:rPr>
              <a:t>Thứ</a:t>
            </a:r>
            <a:r>
              <a:rPr lang="en-US" sz="3600" b="1" dirty="0" smtClean="0">
                <a:latin typeface="Times New Roman" pitchFamily="18" charset="0"/>
              </a:rPr>
              <a:t> </a:t>
            </a:r>
            <a:r>
              <a:rPr lang="en-US" sz="3600" b="1" dirty="0" err="1" smtClean="0">
                <a:latin typeface="Times New Roman" pitchFamily="18" charset="0"/>
              </a:rPr>
              <a:t>tư</a:t>
            </a:r>
            <a:r>
              <a:rPr lang="en-US" sz="3600" b="1" dirty="0" smtClean="0">
                <a:latin typeface="Times New Roman" pitchFamily="18" charset="0"/>
              </a:rPr>
              <a:t> </a:t>
            </a:r>
            <a:r>
              <a:rPr lang="en-US" sz="3600" b="1" dirty="0" err="1" smtClean="0">
                <a:latin typeface="Times New Roman" pitchFamily="18" charset="0"/>
              </a:rPr>
              <a:t>ngày</a:t>
            </a:r>
            <a:r>
              <a:rPr lang="en-US" sz="3600" b="1" dirty="0" smtClean="0">
                <a:latin typeface="Times New Roman" pitchFamily="18" charset="0"/>
              </a:rPr>
              <a:t> </a:t>
            </a:r>
            <a:r>
              <a:rPr lang="en-US" sz="3600" b="1" dirty="0">
                <a:latin typeface="Times New Roman" pitchFamily="18" charset="0"/>
              </a:rPr>
              <a:t>3</a:t>
            </a:r>
            <a:r>
              <a:rPr lang="en-US" sz="3600" b="1" dirty="0" smtClean="0">
                <a:latin typeface="Times New Roman" pitchFamily="18" charset="0"/>
              </a:rPr>
              <a:t> </a:t>
            </a:r>
            <a:r>
              <a:rPr lang="en-US" sz="3600" b="1" dirty="0" err="1" smtClean="0">
                <a:latin typeface="Times New Roman" pitchFamily="18" charset="0"/>
              </a:rPr>
              <a:t>tháng</a:t>
            </a:r>
            <a:r>
              <a:rPr lang="en-US" sz="3600" b="1" dirty="0" smtClean="0">
                <a:latin typeface="Times New Roman" pitchFamily="18" charset="0"/>
              </a:rPr>
              <a:t> 2 </a:t>
            </a:r>
            <a:r>
              <a:rPr lang="en-US" sz="3600" b="1" dirty="0" err="1" smtClean="0">
                <a:latin typeface="Times New Roman" pitchFamily="18" charset="0"/>
              </a:rPr>
              <a:t>năm</a:t>
            </a:r>
            <a:r>
              <a:rPr lang="en-US" sz="3600" b="1" dirty="0" smtClean="0">
                <a:latin typeface="Times New Roman" pitchFamily="18" charset="0"/>
              </a:rPr>
              <a:t> 2021</a:t>
            </a:r>
            <a:br>
              <a:rPr lang="en-US" sz="3600" b="1" dirty="0" smtClean="0">
                <a:latin typeface="Times New Roman" pitchFamily="18" charset="0"/>
              </a:rPr>
            </a:br>
            <a:r>
              <a:rPr lang="en-US" sz="3600" b="1" u="sng" dirty="0" err="1" smtClean="0">
                <a:latin typeface="Times New Roman" pitchFamily="18" charset="0"/>
              </a:rPr>
              <a:t>Tiếng</a:t>
            </a:r>
            <a:r>
              <a:rPr lang="en-US" sz="3600" b="1" u="sng" dirty="0" smtClean="0">
                <a:latin typeface="Times New Roman" pitchFamily="18" charset="0"/>
              </a:rPr>
              <a:t> </a:t>
            </a:r>
            <a:r>
              <a:rPr lang="en-US" sz="3600" b="1" u="sng" dirty="0" err="1" smtClean="0">
                <a:latin typeface="Times New Roman" pitchFamily="18" charset="0"/>
              </a:rPr>
              <a:t>Việt</a:t>
            </a:r>
            <a:r>
              <a:rPr lang="en-US" sz="3600" b="1" dirty="0" smtClean="0">
                <a:latin typeface="Times New Roman" pitchFamily="18" charset="0"/>
              </a:rPr>
              <a:t>:</a:t>
            </a:r>
          </a:p>
        </p:txBody>
      </p:sp>
      <p:sp>
        <p:nvSpPr>
          <p:cNvPr id="10" name="TextBox 9"/>
          <p:cNvSpPr txBox="1"/>
          <p:nvPr/>
        </p:nvSpPr>
        <p:spPr>
          <a:xfrm>
            <a:off x="2971800" y="888023"/>
            <a:ext cx="6553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niềm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vui</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tiết</a:t>
            </a:r>
            <a:r>
              <a:rPr lang="en-US" sz="2800" b="1" dirty="0" smtClean="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571182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1600200" y="1863644"/>
            <a:ext cx="76200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smtClean="0">
                <a:solidFill>
                  <a:srgbClr val="0000CC"/>
                </a:solidFill>
                <a:latin typeface="Times New Roman" pitchFamily="18" charset="0"/>
              </a:rPr>
              <a:t>6. </a:t>
            </a:r>
            <a:r>
              <a:rPr lang="en-US" sz="3200" b="1" dirty="0" err="1" smtClean="0">
                <a:solidFill>
                  <a:srgbClr val="0000CC"/>
                </a:solidFill>
                <a:latin typeface="Times New Roman" pitchFamily="18" charset="0"/>
              </a:rPr>
              <a:t>Thảo</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luận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để</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chọn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câu</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trả</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lời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đúng</a:t>
            </a:r>
            <a:r>
              <a:rPr lang="en-US" sz="3200" b="1" dirty="0" smtClean="0">
                <a:solidFill>
                  <a:srgbClr val="0000CC"/>
                </a:solidFill>
                <a:latin typeface="Times New Roman" pitchFamily="18" charset="0"/>
              </a:rPr>
              <a:t> : </a:t>
            </a:r>
            <a:r>
              <a:rPr lang="en-US" sz="3200" b="1" dirty="0" err="1" smtClean="0">
                <a:solidFill>
                  <a:srgbClr val="0000CC"/>
                </a:solidFill>
                <a:latin typeface="Times New Roman" pitchFamily="18" charset="0"/>
              </a:rPr>
              <a:t>Hai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dòng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thơ</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cuối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bài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nói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lên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điều</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gì</a:t>
            </a:r>
            <a:r>
              <a:rPr lang="en-US" sz="3200" b="1" dirty="0" smtClean="0">
                <a:solidFill>
                  <a:srgbClr val="0000CC"/>
                </a:solidFill>
                <a:latin typeface="Times New Roman" pitchFamily="18" charset="0"/>
              </a:rPr>
              <a:t> ?</a:t>
            </a:r>
          </a:p>
          <a:p>
            <a:pPr marL="514350" indent="-514350" eaLnBrk="1" hangingPunct="1">
              <a:spcBef>
                <a:spcPct val="50000"/>
              </a:spcBef>
              <a:buAutoNum type="alphaLcParenR"/>
            </a:pPr>
            <a:r>
              <a:rPr lang="en-US" sz="3200" b="1" dirty="0" err="1" smtClean="0">
                <a:solidFill>
                  <a:srgbClr val="0000CC"/>
                </a:solidFill>
                <a:latin typeface="Times New Roman" pitchFamily="18" charset="0"/>
              </a:rPr>
              <a:t>Đôi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bàn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tay</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của</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cô</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giáo</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rất</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đẹp</a:t>
            </a:r>
            <a:r>
              <a:rPr lang="en-US" sz="3200" b="1" dirty="0" smtClean="0">
                <a:solidFill>
                  <a:srgbClr val="0000CC"/>
                </a:solidFill>
                <a:latin typeface="Times New Roman" pitchFamily="18" charset="0"/>
              </a:rPr>
              <a:t>.</a:t>
            </a:r>
          </a:p>
          <a:p>
            <a:pPr marL="514350" indent="-514350" eaLnBrk="1" hangingPunct="1">
              <a:spcBef>
                <a:spcPct val="50000"/>
              </a:spcBef>
              <a:buAutoNum type="alphaLcParenR"/>
            </a:pPr>
            <a:r>
              <a:rPr lang="en-US" sz="3200" b="1" dirty="0" err="1" smtClean="0">
                <a:solidFill>
                  <a:srgbClr val="0000CC"/>
                </a:solidFill>
                <a:latin typeface="Times New Roman" pitchFamily="18" charset="0"/>
              </a:rPr>
              <a:t>Đôi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bàn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tay</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cô</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giáo</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rất</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khéo</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léo</a:t>
            </a:r>
            <a:r>
              <a:rPr lang="en-US" sz="3200" b="1" dirty="0" smtClean="0">
                <a:solidFill>
                  <a:srgbClr val="0000CC"/>
                </a:solidFill>
                <a:latin typeface="Times New Roman" pitchFamily="18" charset="0"/>
              </a:rPr>
              <a:t>.</a:t>
            </a:r>
          </a:p>
          <a:p>
            <a:pPr marL="514350" indent="-514350" eaLnBrk="1" hangingPunct="1">
              <a:spcBef>
                <a:spcPct val="50000"/>
              </a:spcBef>
              <a:buAutoNum type="alphaLcParenR"/>
            </a:pPr>
            <a:r>
              <a:rPr lang="en-US" sz="3200" b="1" dirty="0" err="1" smtClean="0">
                <a:solidFill>
                  <a:srgbClr val="0000CC"/>
                </a:solidFill>
                <a:latin typeface="Times New Roman" pitchFamily="18" charset="0"/>
              </a:rPr>
              <a:t>Đôi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bàn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tay</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cô</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giáo</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rất</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mềm</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mại</a:t>
            </a:r>
            <a:r>
              <a:rPr lang="en-US" sz="3200" b="1" dirty="0" smtClean="0">
                <a:solidFill>
                  <a:srgbClr val="0000CC"/>
                </a:solidFill>
                <a:latin typeface="Times New Roman" pitchFamily="18" charset="0"/>
              </a:rPr>
              <a:t>.</a:t>
            </a:r>
            <a:endParaRPr lang="en-US" sz="3200" b="1" dirty="0">
              <a:solidFill>
                <a:srgbClr val="0000CC"/>
              </a:solidFill>
              <a:effectLst/>
              <a:latin typeface="Times New Roman" pitchFamily="18"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75875"/>
            <a:ext cx="10668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Grp="1" noChangeArrowheads="1"/>
          </p:cNvSpPr>
          <p:nvPr>
            <p:ph type="title"/>
          </p:nvPr>
        </p:nvSpPr>
        <p:spPr>
          <a:xfrm>
            <a:off x="838200" y="457200"/>
            <a:ext cx="7848600" cy="792163"/>
          </a:xfrm>
          <a:noFill/>
        </p:spPr>
        <p:txBody>
          <a:bodyPr>
            <a:normAutofit fontScale="90000"/>
          </a:bodyPr>
          <a:lstStyle/>
          <a:p>
            <a:pPr algn="l" eaLnBrk="1" hangingPunct="1"/>
            <a:r>
              <a:rPr lang="en-US" sz="3600" b="1" dirty="0" err="1" smtClean="0">
                <a:latin typeface="Times New Roman" pitchFamily="18" charset="0"/>
              </a:rPr>
              <a:t>Thứ</a:t>
            </a:r>
            <a:r>
              <a:rPr lang="en-US" sz="3600" b="1" dirty="0" smtClean="0">
                <a:latin typeface="Times New Roman" pitchFamily="18" charset="0"/>
              </a:rPr>
              <a:t> </a:t>
            </a:r>
            <a:r>
              <a:rPr lang="en-US" sz="3600" b="1" dirty="0" err="1" smtClean="0">
                <a:latin typeface="Times New Roman" pitchFamily="18" charset="0"/>
              </a:rPr>
              <a:t>tư</a:t>
            </a:r>
            <a:r>
              <a:rPr lang="en-US" sz="3600" b="1" dirty="0" smtClean="0">
                <a:latin typeface="Times New Roman" pitchFamily="18" charset="0"/>
              </a:rPr>
              <a:t> </a:t>
            </a:r>
            <a:r>
              <a:rPr lang="en-US" sz="3600" b="1" dirty="0" err="1" smtClean="0">
                <a:latin typeface="Times New Roman" pitchFamily="18" charset="0"/>
              </a:rPr>
              <a:t>ngày</a:t>
            </a:r>
            <a:r>
              <a:rPr lang="en-US" sz="3600" b="1" dirty="0" smtClean="0">
                <a:latin typeface="Times New Roman" pitchFamily="18" charset="0"/>
              </a:rPr>
              <a:t> </a:t>
            </a:r>
            <a:r>
              <a:rPr lang="en-US" sz="3600" b="1" dirty="0">
                <a:latin typeface="Times New Roman" pitchFamily="18" charset="0"/>
              </a:rPr>
              <a:t>3</a:t>
            </a:r>
            <a:r>
              <a:rPr lang="en-US" sz="3600" b="1" dirty="0" smtClean="0">
                <a:latin typeface="Times New Roman" pitchFamily="18" charset="0"/>
              </a:rPr>
              <a:t> </a:t>
            </a:r>
            <a:r>
              <a:rPr lang="en-US" sz="3600" b="1" dirty="0" err="1" smtClean="0">
                <a:latin typeface="Times New Roman" pitchFamily="18" charset="0"/>
              </a:rPr>
              <a:t>tháng</a:t>
            </a:r>
            <a:r>
              <a:rPr lang="en-US" sz="3600" b="1" dirty="0" smtClean="0">
                <a:latin typeface="Times New Roman" pitchFamily="18" charset="0"/>
              </a:rPr>
              <a:t> 2 </a:t>
            </a:r>
            <a:r>
              <a:rPr lang="en-US" sz="3600" b="1" dirty="0" err="1" smtClean="0">
                <a:latin typeface="Times New Roman" pitchFamily="18" charset="0"/>
              </a:rPr>
              <a:t>năm</a:t>
            </a:r>
            <a:r>
              <a:rPr lang="en-US" sz="3600" b="1" dirty="0" smtClean="0">
                <a:latin typeface="Times New Roman" pitchFamily="18" charset="0"/>
              </a:rPr>
              <a:t> 2021</a:t>
            </a:r>
            <a:br>
              <a:rPr lang="en-US" sz="3600" b="1" dirty="0" smtClean="0">
                <a:latin typeface="Times New Roman" pitchFamily="18" charset="0"/>
              </a:rPr>
            </a:br>
            <a:r>
              <a:rPr lang="en-US" sz="3600" b="1" u="sng" dirty="0" err="1" smtClean="0">
                <a:latin typeface="Times New Roman" pitchFamily="18" charset="0"/>
              </a:rPr>
              <a:t>Tiếng</a:t>
            </a:r>
            <a:r>
              <a:rPr lang="en-US" sz="3600" b="1" u="sng" dirty="0" smtClean="0">
                <a:latin typeface="Times New Roman" pitchFamily="18" charset="0"/>
              </a:rPr>
              <a:t> </a:t>
            </a:r>
            <a:r>
              <a:rPr lang="en-US" sz="3600" b="1" u="sng" dirty="0" err="1" smtClean="0">
                <a:latin typeface="Times New Roman" pitchFamily="18" charset="0"/>
              </a:rPr>
              <a:t>Việt</a:t>
            </a:r>
            <a:r>
              <a:rPr lang="en-US" sz="3600" b="1" dirty="0" smtClean="0">
                <a:latin typeface="Times New Roman" pitchFamily="18" charset="0"/>
              </a:rPr>
              <a:t>:</a:t>
            </a:r>
          </a:p>
        </p:txBody>
      </p:sp>
      <p:sp>
        <p:nvSpPr>
          <p:cNvPr id="10" name="TextBox 9"/>
          <p:cNvSpPr txBox="1"/>
          <p:nvPr/>
        </p:nvSpPr>
        <p:spPr>
          <a:xfrm>
            <a:off x="2971800" y="888023"/>
            <a:ext cx="6553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niềm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vui</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tiết</a:t>
            </a:r>
            <a:r>
              <a:rPr lang="en-US" sz="2800" b="1" dirty="0" smtClean="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p:txBody>
      </p:sp>
      <p:sp>
        <p:nvSpPr>
          <p:cNvPr id="3" name="TextBox 2"/>
          <p:cNvSpPr txBox="1"/>
          <p:nvPr/>
        </p:nvSpPr>
        <p:spPr>
          <a:xfrm>
            <a:off x="1588480" y="3824656"/>
            <a:ext cx="64770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b)  </a:t>
            </a:r>
            <a:r>
              <a:rPr lang="en-US" sz="3200" b="1" dirty="0" err="1" smtClean="0">
                <a:solidFill>
                  <a:srgbClr val="FF0000"/>
                </a:solidFill>
                <a:latin typeface="Times New Roman" pitchFamily="18" charset="0"/>
                <a:cs typeface="Times New Roman" pitchFamily="18" charset="0"/>
              </a:rPr>
              <a:t>Đôi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tay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cô</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giáo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rất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khéo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léo</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7118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304800" y="2438400"/>
            <a:ext cx="8721012"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smtClean="0">
                <a:solidFill>
                  <a:srgbClr val="0000CC"/>
                </a:solidFill>
                <a:latin typeface="Times New Roman" pitchFamily="18" charset="0"/>
              </a:rPr>
              <a:t>7. </a:t>
            </a:r>
            <a:r>
              <a:rPr lang="en-US" sz="2800" b="1" dirty="0" err="1" smtClean="0">
                <a:solidFill>
                  <a:srgbClr val="0000CC"/>
                </a:solidFill>
                <a:latin typeface="Times New Roman" pitchFamily="18" charset="0"/>
              </a:rPr>
              <a:t>Trả</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lời</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câu</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hỏi</a:t>
            </a:r>
            <a:r>
              <a:rPr lang="en-US" sz="2800" b="1" dirty="0" smtClean="0">
                <a:solidFill>
                  <a:srgbClr val="0000CC"/>
                </a:solidFill>
                <a:latin typeface="Times New Roman" pitchFamily="18" charset="0"/>
              </a:rPr>
              <a:t> :</a:t>
            </a:r>
          </a:p>
          <a:p>
            <a:pPr marL="514350" indent="-514350" eaLnBrk="1" hangingPunct="1">
              <a:spcBef>
                <a:spcPct val="50000"/>
              </a:spcBef>
              <a:buAutoNum type="alphaLcParenR"/>
            </a:pPr>
            <a:r>
              <a:rPr lang="en-US" sz="2800" b="1" dirty="0" err="1" smtClean="0">
                <a:solidFill>
                  <a:srgbClr val="0000CC"/>
                </a:solidFill>
                <a:latin typeface="Times New Roman" pitchFamily="18" charset="0"/>
              </a:rPr>
              <a:t>Hỏi</a:t>
            </a:r>
            <a:r>
              <a:rPr lang="en-US" sz="2800" b="1" dirty="0" smtClean="0">
                <a:solidFill>
                  <a:srgbClr val="0000CC"/>
                </a:solidFill>
                <a:latin typeface="Times New Roman" pitchFamily="18" charset="0"/>
              </a:rPr>
              <a:t> : </a:t>
            </a:r>
            <a:r>
              <a:rPr lang="en-US" sz="2800" b="1" dirty="0" err="1" smtClean="0">
                <a:solidFill>
                  <a:srgbClr val="0000CC"/>
                </a:solidFill>
                <a:latin typeface="Times New Roman" pitchFamily="18" charset="0"/>
              </a:rPr>
              <a:t>Từ</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mỗi</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tờ</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giấy</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cô</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giáo</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đã</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làm</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ra</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những</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gì</a:t>
            </a:r>
            <a:r>
              <a:rPr lang="en-US" sz="2800" b="1" dirty="0" smtClean="0">
                <a:solidFill>
                  <a:srgbClr val="0000CC"/>
                </a:solidFill>
                <a:latin typeface="Times New Roman" pitchFamily="18" charset="0"/>
              </a:rPr>
              <a:t> ?</a:t>
            </a:r>
          </a:p>
          <a:p>
            <a:pPr eaLnBrk="1" hangingPunct="1">
              <a:spcBef>
                <a:spcPct val="50000"/>
              </a:spcBef>
            </a:pP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Đọc</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lại</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khổ</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thơ</a:t>
            </a:r>
            <a:r>
              <a:rPr lang="en-US" sz="2800" b="1" dirty="0" smtClean="0">
                <a:solidFill>
                  <a:srgbClr val="0000CC"/>
                </a:solidFill>
                <a:latin typeface="Times New Roman" pitchFamily="18" charset="0"/>
              </a:rPr>
              <a:t> 1,2,3)</a:t>
            </a:r>
          </a:p>
          <a:p>
            <a:pPr eaLnBrk="1" hangingPunct="1">
              <a:spcBef>
                <a:spcPct val="50000"/>
              </a:spcBef>
            </a:pPr>
            <a:r>
              <a:rPr lang="en-US" sz="2800" b="1" dirty="0" err="1" smtClean="0">
                <a:solidFill>
                  <a:srgbClr val="0000CC"/>
                </a:solidFill>
                <a:effectLst/>
                <a:latin typeface="Times New Roman" pitchFamily="18" charset="0"/>
              </a:rPr>
              <a:t>Trả</a:t>
            </a:r>
            <a:r>
              <a:rPr lang="en-US" sz="2800" b="1" dirty="0" smtClean="0">
                <a:solidFill>
                  <a:srgbClr val="0000CC"/>
                </a:solidFill>
                <a:effectLst/>
                <a:latin typeface="Times New Roman" pitchFamily="18" charset="0"/>
              </a:rPr>
              <a:t> </a:t>
            </a:r>
            <a:r>
              <a:rPr lang="en-US" sz="2800" b="1" dirty="0" err="1" smtClean="0">
                <a:solidFill>
                  <a:srgbClr val="0000CC"/>
                </a:solidFill>
                <a:effectLst/>
                <a:latin typeface="Times New Roman" pitchFamily="18" charset="0"/>
              </a:rPr>
              <a:t>lời</a:t>
            </a:r>
            <a:r>
              <a:rPr lang="en-US" sz="2800" b="1" dirty="0" smtClean="0">
                <a:solidFill>
                  <a:srgbClr val="0000CC"/>
                </a:solidFill>
                <a:effectLst/>
                <a:latin typeface="Times New Roman" pitchFamily="18" charset="0"/>
              </a:rPr>
              <a:t> :……………………………………………………..</a:t>
            </a:r>
          </a:p>
          <a:p>
            <a:pPr eaLnBrk="1" hangingPunct="1">
              <a:spcBef>
                <a:spcPct val="50000"/>
              </a:spcBef>
            </a:pPr>
            <a:r>
              <a:rPr lang="en-US" sz="2800" b="1" dirty="0" smtClean="0">
                <a:solidFill>
                  <a:srgbClr val="0000CC"/>
                </a:solidFill>
                <a:latin typeface="Times New Roman" pitchFamily="18" charset="0"/>
              </a:rPr>
              <a:t>b) </a:t>
            </a:r>
            <a:r>
              <a:rPr lang="en-US" sz="2800" b="1" dirty="0" err="1" smtClean="0">
                <a:solidFill>
                  <a:srgbClr val="0000CC"/>
                </a:solidFill>
                <a:latin typeface="Times New Roman" pitchFamily="18" charset="0"/>
              </a:rPr>
              <a:t>Hỏi</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Bức</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tranh</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cắt</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dán</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giấy</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của</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cô</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giáo</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có</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gì</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đẹp</a:t>
            </a:r>
            <a:r>
              <a:rPr lang="en-US" sz="2800" b="1" dirty="0" smtClean="0">
                <a:solidFill>
                  <a:srgbClr val="0000CC"/>
                </a:solidFill>
                <a:latin typeface="Times New Roman" pitchFamily="18" charset="0"/>
              </a:rPr>
              <a:t>?</a:t>
            </a:r>
          </a:p>
          <a:p>
            <a:pPr eaLnBrk="1" hangingPunct="1">
              <a:spcBef>
                <a:spcPct val="50000"/>
              </a:spcBef>
            </a:pPr>
            <a:r>
              <a:rPr lang="en-US" sz="2800" b="1" dirty="0" err="1" smtClean="0">
                <a:solidFill>
                  <a:srgbClr val="0000CC"/>
                </a:solidFill>
                <a:effectLst/>
                <a:latin typeface="Times New Roman" pitchFamily="18" charset="0"/>
              </a:rPr>
              <a:t>Trả</a:t>
            </a:r>
            <a:r>
              <a:rPr lang="en-US" sz="2800" b="1" dirty="0" smtClean="0">
                <a:solidFill>
                  <a:srgbClr val="0000CC"/>
                </a:solidFill>
                <a:effectLst/>
                <a:latin typeface="Times New Roman" pitchFamily="18" charset="0"/>
              </a:rPr>
              <a:t> </a:t>
            </a:r>
            <a:r>
              <a:rPr lang="en-US" sz="2800" b="1" dirty="0" err="1" smtClean="0">
                <a:solidFill>
                  <a:srgbClr val="0000CC"/>
                </a:solidFill>
                <a:effectLst/>
                <a:latin typeface="Times New Roman" pitchFamily="18" charset="0"/>
              </a:rPr>
              <a:t>lời</a:t>
            </a:r>
            <a:r>
              <a:rPr lang="en-US" sz="2800" b="1" dirty="0" smtClean="0">
                <a:solidFill>
                  <a:srgbClr val="0000CC"/>
                </a:solidFill>
                <a:effectLst/>
                <a:latin typeface="Times New Roman" pitchFamily="18" charset="0"/>
              </a:rPr>
              <a:t> :…………………………………………………….</a:t>
            </a:r>
            <a:endParaRPr lang="en-US" sz="2800" b="1" dirty="0">
              <a:solidFill>
                <a:srgbClr val="0000CC"/>
              </a:solidFill>
              <a:effectLst/>
              <a:latin typeface="Times New Roman" pitchFamily="18" charset="0"/>
            </a:endParaRPr>
          </a:p>
        </p:txBody>
      </p:sp>
      <p:sp>
        <p:nvSpPr>
          <p:cNvPr id="7" name="Rectangle 7"/>
          <p:cNvSpPr>
            <a:spLocks noGrp="1" noChangeArrowheads="1"/>
          </p:cNvSpPr>
          <p:nvPr>
            <p:ph type="title"/>
          </p:nvPr>
        </p:nvSpPr>
        <p:spPr>
          <a:xfrm>
            <a:off x="838200" y="457200"/>
            <a:ext cx="7848600" cy="792163"/>
          </a:xfrm>
          <a:noFill/>
        </p:spPr>
        <p:txBody>
          <a:bodyPr>
            <a:normAutofit fontScale="90000"/>
          </a:bodyPr>
          <a:lstStyle/>
          <a:p>
            <a:pPr algn="l" eaLnBrk="1" hangingPunct="1"/>
            <a:r>
              <a:rPr lang="en-US" sz="3600" b="1" dirty="0" err="1" smtClean="0">
                <a:latin typeface="Times New Roman" pitchFamily="18" charset="0"/>
              </a:rPr>
              <a:t>Thứ</a:t>
            </a:r>
            <a:r>
              <a:rPr lang="en-US" sz="3600" b="1" dirty="0" smtClean="0">
                <a:latin typeface="Times New Roman" pitchFamily="18" charset="0"/>
              </a:rPr>
              <a:t> </a:t>
            </a:r>
            <a:r>
              <a:rPr lang="en-US" sz="3600" b="1" dirty="0" err="1" smtClean="0">
                <a:latin typeface="Times New Roman" pitchFamily="18" charset="0"/>
              </a:rPr>
              <a:t>tư</a:t>
            </a:r>
            <a:r>
              <a:rPr lang="en-US" sz="3600" b="1" dirty="0" smtClean="0">
                <a:latin typeface="Times New Roman" pitchFamily="18" charset="0"/>
              </a:rPr>
              <a:t> </a:t>
            </a:r>
            <a:r>
              <a:rPr lang="en-US" sz="3600" b="1" dirty="0" err="1" smtClean="0">
                <a:latin typeface="Times New Roman" pitchFamily="18" charset="0"/>
              </a:rPr>
              <a:t>ngày</a:t>
            </a:r>
            <a:r>
              <a:rPr lang="en-US" sz="3600" b="1" dirty="0" smtClean="0">
                <a:latin typeface="Times New Roman" pitchFamily="18" charset="0"/>
              </a:rPr>
              <a:t> </a:t>
            </a:r>
            <a:r>
              <a:rPr lang="en-US" sz="3600" b="1" dirty="0">
                <a:latin typeface="Times New Roman" pitchFamily="18" charset="0"/>
              </a:rPr>
              <a:t>3</a:t>
            </a:r>
            <a:r>
              <a:rPr lang="en-US" sz="3600" b="1" dirty="0" smtClean="0">
                <a:latin typeface="Times New Roman" pitchFamily="18" charset="0"/>
              </a:rPr>
              <a:t> </a:t>
            </a:r>
            <a:r>
              <a:rPr lang="en-US" sz="3600" b="1" dirty="0" err="1" smtClean="0">
                <a:latin typeface="Times New Roman" pitchFamily="18" charset="0"/>
              </a:rPr>
              <a:t>tháng</a:t>
            </a:r>
            <a:r>
              <a:rPr lang="en-US" sz="3600" b="1" dirty="0" smtClean="0">
                <a:latin typeface="Times New Roman" pitchFamily="18" charset="0"/>
              </a:rPr>
              <a:t> 2 </a:t>
            </a:r>
            <a:r>
              <a:rPr lang="en-US" sz="3600" b="1" dirty="0" err="1" smtClean="0">
                <a:latin typeface="Times New Roman" pitchFamily="18" charset="0"/>
              </a:rPr>
              <a:t>năm</a:t>
            </a:r>
            <a:r>
              <a:rPr lang="en-US" sz="3600" b="1" dirty="0" smtClean="0">
                <a:latin typeface="Times New Roman" pitchFamily="18" charset="0"/>
              </a:rPr>
              <a:t> 2021</a:t>
            </a:r>
            <a:br>
              <a:rPr lang="en-US" sz="3600" b="1" dirty="0" smtClean="0">
                <a:latin typeface="Times New Roman" pitchFamily="18" charset="0"/>
              </a:rPr>
            </a:br>
            <a:r>
              <a:rPr lang="en-US" sz="3600" b="1" u="sng" dirty="0" err="1" smtClean="0">
                <a:latin typeface="Times New Roman" pitchFamily="18" charset="0"/>
              </a:rPr>
              <a:t>Tiếng</a:t>
            </a:r>
            <a:r>
              <a:rPr lang="en-US" sz="3600" b="1" u="sng" dirty="0" smtClean="0">
                <a:latin typeface="Times New Roman" pitchFamily="18" charset="0"/>
              </a:rPr>
              <a:t> </a:t>
            </a:r>
            <a:r>
              <a:rPr lang="en-US" sz="3600" b="1" u="sng" dirty="0" err="1" smtClean="0">
                <a:latin typeface="Times New Roman" pitchFamily="18" charset="0"/>
              </a:rPr>
              <a:t>Việt</a:t>
            </a:r>
            <a:r>
              <a:rPr lang="en-US" sz="3600" b="1" dirty="0" smtClean="0">
                <a:latin typeface="Times New Roman" pitchFamily="18" charset="0"/>
              </a:rPr>
              <a:t>:</a:t>
            </a:r>
          </a:p>
        </p:txBody>
      </p:sp>
      <p:sp>
        <p:nvSpPr>
          <p:cNvPr id="10" name="TextBox 9"/>
          <p:cNvSpPr txBox="1"/>
          <p:nvPr/>
        </p:nvSpPr>
        <p:spPr>
          <a:xfrm>
            <a:off x="2971800" y="888023"/>
            <a:ext cx="6553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niềm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vui</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tiết</a:t>
            </a:r>
            <a:r>
              <a:rPr lang="en-US" sz="2800" b="1" dirty="0" smtClean="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91" y="1411243"/>
            <a:ext cx="1193810" cy="12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011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422988" y="246185"/>
            <a:ext cx="872101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smtClean="0">
                <a:solidFill>
                  <a:srgbClr val="0000CC"/>
                </a:solidFill>
                <a:latin typeface="Times New Roman" pitchFamily="18" charset="0"/>
              </a:rPr>
              <a:t>7. </a:t>
            </a:r>
            <a:r>
              <a:rPr lang="en-US" sz="2800" b="1" dirty="0" err="1" smtClean="0">
                <a:solidFill>
                  <a:srgbClr val="0000CC"/>
                </a:solidFill>
                <a:latin typeface="Times New Roman" pitchFamily="18" charset="0"/>
              </a:rPr>
              <a:t>Trả</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lời</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câu</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hỏi</a:t>
            </a:r>
            <a:r>
              <a:rPr lang="en-US" sz="2800" b="1" dirty="0" smtClean="0">
                <a:solidFill>
                  <a:srgbClr val="0000CC"/>
                </a:solidFill>
                <a:latin typeface="Times New Roman" pitchFamily="18" charset="0"/>
              </a:rPr>
              <a:t> :</a:t>
            </a:r>
          </a:p>
          <a:p>
            <a:pPr marL="514350" indent="-514350" eaLnBrk="1" hangingPunct="1">
              <a:spcBef>
                <a:spcPct val="50000"/>
              </a:spcBef>
              <a:buAutoNum type="alphaLcParenR"/>
            </a:pPr>
            <a:r>
              <a:rPr lang="en-US" sz="2800" b="1" dirty="0" err="1" smtClean="0">
                <a:solidFill>
                  <a:srgbClr val="0000CC"/>
                </a:solidFill>
                <a:latin typeface="Times New Roman" pitchFamily="18" charset="0"/>
              </a:rPr>
              <a:t>Hỏi</a:t>
            </a:r>
            <a:r>
              <a:rPr lang="en-US" sz="2800" b="1" dirty="0" smtClean="0">
                <a:solidFill>
                  <a:srgbClr val="0000CC"/>
                </a:solidFill>
                <a:latin typeface="Times New Roman" pitchFamily="18" charset="0"/>
              </a:rPr>
              <a:t> : </a:t>
            </a:r>
            <a:r>
              <a:rPr lang="en-US" sz="2800" b="1" dirty="0" err="1" smtClean="0">
                <a:solidFill>
                  <a:srgbClr val="0000CC"/>
                </a:solidFill>
                <a:latin typeface="Times New Roman" pitchFamily="18" charset="0"/>
              </a:rPr>
              <a:t>Từ</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mỗi</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tờ</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giấy</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cô</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giáo</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đã</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làm</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ra</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những</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gì</a:t>
            </a:r>
            <a:r>
              <a:rPr lang="en-US" sz="2800" b="1" dirty="0" smtClean="0">
                <a:solidFill>
                  <a:srgbClr val="0000CC"/>
                </a:solidFill>
                <a:latin typeface="Times New Roman" pitchFamily="18" charset="0"/>
              </a:rPr>
              <a:t> ?</a:t>
            </a:r>
          </a:p>
          <a:p>
            <a:pPr eaLnBrk="1" hangingPunct="1">
              <a:spcBef>
                <a:spcPct val="50000"/>
              </a:spcBef>
            </a:pPr>
            <a:r>
              <a:rPr lang="en-US" sz="2800" b="1" dirty="0" err="1" smtClean="0">
                <a:solidFill>
                  <a:srgbClr val="0000CC"/>
                </a:solidFill>
                <a:effectLst/>
                <a:latin typeface="Times New Roman" pitchFamily="18" charset="0"/>
              </a:rPr>
              <a:t>Trả</a:t>
            </a:r>
            <a:r>
              <a:rPr lang="en-US" sz="2800" b="1" dirty="0" smtClean="0">
                <a:solidFill>
                  <a:srgbClr val="0000CC"/>
                </a:solidFill>
                <a:effectLst/>
                <a:latin typeface="Times New Roman" pitchFamily="18" charset="0"/>
              </a:rPr>
              <a:t> </a:t>
            </a:r>
            <a:r>
              <a:rPr lang="en-US" sz="2800" b="1" dirty="0" err="1" smtClean="0">
                <a:solidFill>
                  <a:srgbClr val="0000CC"/>
                </a:solidFill>
                <a:effectLst/>
                <a:latin typeface="Times New Roman" pitchFamily="18" charset="0"/>
              </a:rPr>
              <a:t>lời</a:t>
            </a:r>
            <a:r>
              <a:rPr lang="en-US" sz="2800" b="1" dirty="0" smtClean="0">
                <a:solidFill>
                  <a:srgbClr val="0000CC"/>
                </a:solidFill>
                <a:effectLst/>
                <a:latin typeface="Times New Roman" pitchFamily="18" charset="0"/>
              </a:rPr>
              <a:t> : </a:t>
            </a:r>
            <a:r>
              <a:rPr lang="vi-VN" sz="2800" b="1" dirty="0">
                <a:latin typeface="+mj-lt"/>
              </a:rPr>
              <a:t>Từ mỗi tờ giấy có màu khác nhau, cô giáo đã làm ra chiếc thuyền, mặt trời, mặt nước, biển biếc.</a:t>
            </a:r>
            <a:endParaRPr lang="en-US" sz="2800" b="1" dirty="0" smtClean="0">
              <a:solidFill>
                <a:srgbClr val="0000CC"/>
              </a:solidFill>
              <a:effectLst/>
              <a:latin typeface="+mj-lt"/>
            </a:endParaRPr>
          </a:p>
          <a:p>
            <a:pPr eaLnBrk="1" hangingPunct="1">
              <a:spcBef>
                <a:spcPct val="50000"/>
              </a:spcBef>
            </a:pPr>
            <a:r>
              <a:rPr lang="en-US" sz="2800" b="1" dirty="0" smtClean="0">
                <a:solidFill>
                  <a:srgbClr val="0000CC"/>
                </a:solidFill>
                <a:latin typeface="Times New Roman" pitchFamily="18" charset="0"/>
              </a:rPr>
              <a:t>b) </a:t>
            </a:r>
            <a:r>
              <a:rPr lang="en-US" sz="2800" b="1" dirty="0" err="1" smtClean="0">
                <a:solidFill>
                  <a:srgbClr val="0000CC"/>
                </a:solidFill>
                <a:latin typeface="Times New Roman" pitchFamily="18" charset="0"/>
              </a:rPr>
              <a:t>Hỏi</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Bức</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tranh</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cắt</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dán</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giấy</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của</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cô</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giáo</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có</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gì</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đẹp</a:t>
            </a:r>
            <a:r>
              <a:rPr lang="en-US" sz="2800" b="1" dirty="0" smtClean="0">
                <a:solidFill>
                  <a:srgbClr val="0000CC"/>
                </a:solidFill>
                <a:latin typeface="Times New Roman" pitchFamily="18" charset="0"/>
              </a:rPr>
              <a:t>?</a:t>
            </a:r>
          </a:p>
          <a:p>
            <a:pPr eaLnBrk="1" hangingPunct="1">
              <a:spcBef>
                <a:spcPct val="50000"/>
              </a:spcBef>
            </a:pPr>
            <a:r>
              <a:rPr lang="en-US" sz="2800" b="1" dirty="0" err="1" smtClean="0">
                <a:solidFill>
                  <a:srgbClr val="0000CC"/>
                </a:solidFill>
                <a:effectLst/>
                <a:latin typeface="Times New Roman" pitchFamily="18" charset="0"/>
              </a:rPr>
              <a:t>Trả</a:t>
            </a:r>
            <a:r>
              <a:rPr lang="en-US" sz="2800" b="1" dirty="0" smtClean="0">
                <a:solidFill>
                  <a:srgbClr val="0000CC"/>
                </a:solidFill>
                <a:effectLst/>
                <a:latin typeface="Times New Roman" pitchFamily="18" charset="0"/>
              </a:rPr>
              <a:t> </a:t>
            </a:r>
            <a:r>
              <a:rPr lang="en-US" sz="2800" b="1" dirty="0" err="1" smtClean="0">
                <a:solidFill>
                  <a:srgbClr val="0000CC"/>
                </a:solidFill>
                <a:effectLst/>
                <a:latin typeface="Times New Roman" pitchFamily="18" charset="0"/>
              </a:rPr>
              <a:t>lời</a:t>
            </a:r>
            <a:r>
              <a:rPr lang="en-US" sz="2800" b="1" dirty="0" smtClean="0">
                <a:solidFill>
                  <a:srgbClr val="0000CC"/>
                </a:solidFill>
                <a:effectLst/>
                <a:latin typeface="Times New Roman" pitchFamily="18" charset="0"/>
              </a:rPr>
              <a:t> : </a:t>
            </a:r>
            <a:r>
              <a:rPr lang="vi-VN" sz="2800" b="1" dirty="0">
                <a:latin typeface="+mj-lt"/>
              </a:rPr>
              <a:t>Cô giáo đã cắt dán bức tranh mô tả cảnh biển lúc bình minh có mặt trời hồng mới mọc toả ra nhiều tia nắng mới, có mặt nước biển xanh đang dập dềnh vỗ sóng và có một chiếc thuyền đang lướt sóng ra khơi.</a:t>
            </a:r>
            <a:endParaRPr lang="en-US" sz="2800" b="1" dirty="0">
              <a:solidFill>
                <a:srgbClr val="0000CC"/>
              </a:solidFill>
              <a:effectLst/>
              <a:latin typeface="+mj-lt"/>
            </a:endParaRPr>
          </a:p>
        </p:txBody>
      </p:sp>
    </p:spTree>
    <p:extLst>
      <p:ext uri="{BB962C8B-B14F-4D97-AF65-F5344CB8AC3E}">
        <p14:creationId xmlns:p14="http://schemas.microsoft.com/office/powerpoint/2010/main" val="2268589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ORBS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1" name="Picture 7" descr="image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352081">
            <a:off x="6270625" y="2819400"/>
            <a:ext cx="28733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image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374745">
            <a:off x="4724400" y="3276600"/>
            <a:ext cx="2590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image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19400"/>
            <a:ext cx="1978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image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14800"/>
            <a:ext cx="2590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WordArt 7"/>
          <p:cNvSpPr>
            <a:spLocks noChangeArrowheads="1" noChangeShapeType="1" noTextEdit="1"/>
          </p:cNvSpPr>
          <p:nvPr/>
        </p:nvSpPr>
        <p:spPr bwMode="auto">
          <a:xfrm>
            <a:off x="1143000" y="1905000"/>
            <a:ext cx="6610350" cy="1143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BÌNH CHỌN TRONG NHÓM</a:t>
            </a:r>
          </a:p>
        </p:txBody>
      </p:sp>
    </p:spTree>
    <p:extLst>
      <p:ext uri="{BB962C8B-B14F-4D97-AF65-F5344CB8AC3E}">
        <p14:creationId xmlns:p14="http://schemas.microsoft.com/office/powerpoint/2010/main" val="2851415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stude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4365625"/>
            <a:ext cx="467677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411860">
            <a:off x="8068469" y="4407694"/>
            <a:ext cx="16129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7" descr="bird3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3575" y="4048125"/>
            <a:ext cx="18081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411860">
            <a:off x="8242300" y="4565650"/>
            <a:ext cx="16129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142647">
            <a:off x="6943726" y="5176837"/>
            <a:ext cx="1611312"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411860">
            <a:off x="8415338" y="4724400"/>
            <a:ext cx="16129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WordArt 11"/>
          <p:cNvSpPr>
            <a:spLocks noChangeArrowheads="1" noChangeShapeType="1" noTextEdit="1"/>
          </p:cNvSpPr>
          <p:nvPr/>
        </p:nvSpPr>
        <p:spPr bwMode="auto">
          <a:xfrm>
            <a:off x="685800" y="1447800"/>
            <a:ext cx="7296150" cy="24384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3366"/>
                </a:solidFill>
                <a:effectLst>
                  <a:outerShdw dist="35921" dir="2700000" algn="ctr" rotWithShape="0">
                    <a:srgbClr val="990000"/>
                  </a:outerShdw>
                </a:effectLst>
                <a:latin typeface="Times New Roman"/>
                <a:cs typeface="Times New Roman"/>
              </a:rPr>
              <a:t>TIẾT HỌC KẾT THÚC</a:t>
            </a:r>
          </a:p>
          <a:p>
            <a:pPr algn="ctr"/>
            <a:r>
              <a:rPr lang="en-US" sz="3600" b="1" kern="10">
                <a:ln w="19050">
                  <a:solidFill>
                    <a:srgbClr val="99CCFF"/>
                  </a:solidFill>
                  <a:round/>
                  <a:headEnd/>
                  <a:tailEnd/>
                </a:ln>
                <a:solidFill>
                  <a:srgbClr val="003366"/>
                </a:solidFill>
                <a:effectLst>
                  <a:outerShdw dist="35921" dir="2700000" algn="ctr" rotWithShape="0">
                    <a:srgbClr val="990000"/>
                  </a:outerShdw>
                </a:effectLst>
                <a:latin typeface="Times New Roman"/>
                <a:cs typeface="Times New Roman"/>
              </a:rPr>
              <a:t>CHÚC THẦY CÔ VÀ CÁC EM SỨC KHỎE !</a:t>
            </a:r>
          </a:p>
        </p:txBody>
      </p:sp>
    </p:spTree>
    <p:extLst>
      <p:ext uri="{BB962C8B-B14F-4D97-AF65-F5344CB8AC3E}">
        <p14:creationId xmlns:p14="http://schemas.microsoft.com/office/powerpoint/2010/main" val="31177663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repeatCount="indefinite"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from="(-#ppt_w/2)" to="(#ppt_x)" calcmode="lin" valueType="num">
                                      <p:cBhvr>
                                        <p:cTn id="7" dur="3000" fill="hold">
                                          <p:stCondLst>
                                            <p:cond delay="0"/>
                                          </p:stCondLst>
                                        </p:cTn>
                                        <p:tgtEl>
                                          <p:spTgt spid="2051"/>
                                        </p:tgtEl>
                                        <p:attrNameLst>
                                          <p:attrName>ppt_x</p:attrName>
                                        </p:attrNameLst>
                                      </p:cBhvr>
                                    </p:anim>
                                    <p:anim from="0" to="-1.0" calcmode="lin" valueType="num">
                                      <p:cBhvr>
                                        <p:cTn id="8" dur="1000" decel="50000" autoRev="1" fill="hold">
                                          <p:stCondLst>
                                            <p:cond delay="3000"/>
                                          </p:stCondLst>
                                        </p:cTn>
                                        <p:tgtEl>
                                          <p:spTgt spid="2051"/>
                                        </p:tgtEl>
                                        <p:attrNameLst>
                                          <p:attrName>xshear</p:attrName>
                                        </p:attrNameLst>
                                      </p:cBhvr>
                                    </p:anim>
                                    <p:animScale>
                                      <p:cBhvr>
                                        <p:cTn id="9" dur="1000" decel="100000" autoRev="1" fill="hold">
                                          <p:stCondLst>
                                            <p:cond delay="3000"/>
                                          </p:stCondLst>
                                        </p:cTn>
                                        <p:tgtEl>
                                          <p:spTgt spid="2051"/>
                                        </p:tgtEl>
                                      </p:cBhvr>
                                      <p:from x="100000" y="100000"/>
                                      <p:to x="80000" y="100000"/>
                                    </p:animScale>
                                    <p:anim by="(#ppt_h/3+#ppt_w*0.1)" calcmode="lin" valueType="num">
                                      <p:cBhvr additive="sum">
                                        <p:cTn id="10" dur="1000" decel="100000" autoRev="1" fill="hold">
                                          <p:stCondLst>
                                            <p:cond delay="3000"/>
                                          </p:stCondLst>
                                        </p:cTn>
                                        <p:tgtEl>
                                          <p:spTgt spid="2051"/>
                                        </p:tgtEl>
                                        <p:attrNameLst>
                                          <p:attrName>ppt_x</p:attrName>
                                        </p:attrNameLst>
                                      </p:cBhvr>
                                    </p:anim>
                                  </p:childTnLst>
                                </p:cTn>
                              </p:par>
                            </p:childTnLst>
                          </p:cTn>
                        </p:par>
                        <p:par>
                          <p:cTn id="11" fill="hold" nodeType="afterGroup">
                            <p:stCondLst>
                              <p:cond delay="5000"/>
                            </p:stCondLst>
                            <p:childTnLst>
                              <p:par>
                                <p:cTn id="12" presetID="0" presetClass="path" presetSubtype="0" repeatCount="indefinite" accel="50000" decel="50000" fill="hold" nodeType="afterEffect">
                                  <p:stCondLst>
                                    <p:cond delay="0"/>
                                  </p:stCondLst>
                                  <p:childTnLst>
                                    <p:animMotion origin="layout" path="M 0.25 4.44444E-6 C 0.00191 -0.00116 -0.24618 -0.00232 -0.24583 -0.00556 C -0.24548 -0.0088 0.25348 -0.01575 0.25209 -0.01945 C 0.2507 -0.02315 -0.21111 -0.02639 -0.25416 -0.02778 C -0.29722 -0.02917 -0.15173 -0.02848 -0.00625 -0.02778 " pathEditMode="relative" ptsTypes="aaaaA">
                                      <p:cBhvr>
                                        <p:cTn id="13" dur="5000" fill="hold"/>
                                        <p:tgtEl>
                                          <p:spTgt spid="205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a:xfrm>
            <a:off x="838200" y="685800"/>
            <a:ext cx="7848600" cy="792163"/>
          </a:xfrm>
          <a:noFill/>
        </p:spPr>
        <p:txBody>
          <a:bodyPr>
            <a:normAutofit fontScale="90000"/>
          </a:bodyPr>
          <a:lstStyle/>
          <a:p>
            <a:pPr algn="l" eaLnBrk="1" hangingPunct="1"/>
            <a:r>
              <a:rPr lang="en-US" sz="3600" b="1" dirty="0" err="1" smtClean="0">
                <a:latin typeface="Times New Roman" pitchFamily="18" charset="0"/>
              </a:rPr>
              <a:t>Thứ</a:t>
            </a:r>
            <a:r>
              <a:rPr lang="en-US" sz="3600" b="1" dirty="0" smtClean="0">
                <a:latin typeface="Times New Roman" pitchFamily="18" charset="0"/>
              </a:rPr>
              <a:t> </a:t>
            </a:r>
            <a:r>
              <a:rPr lang="en-US" sz="3600" b="1" dirty="0" err="1" smtClean="0">
                <a:latin typeface="Times New Roman" pitchFamily="18" charset="0"/>
              </a:rPr>
              <a:t>tư</a:t>
            </a:r>
            <a:r>
              <a:rPr lang="en-US" sz="3600" b="1" dirty="0" smtClean="0">
                <a:latin typeface="Times New Roman" pitchFamily="18" charset="0"/>
              </a:rPr>
              <a:t> </a:t>
            </a:r>
            <a:r>
              <a:rPr lang="en-US" sz="3600" b="1" dirty="0" err="1" smtClean="0">
                <a:latin typeface="Times New Roman" pitchFamily="18" charset="0"/>
              </a:rPr>
              <a:t>ngày</a:t>
            </a:r>
            <a:r>
              <a:rPr lang="en-US" sz="3600" b="1" dirty="0" smtClean="0">
                <a:latin typeface="Times New Roman" pitchFamily="18" charset="0"/>
              </a:rPr>
              <a:t> </a:t>
            </a:r>
            <a:r>
              <a:rPr lang="en-US" sz="3600" b="1" dirty="0">
                <a:latin typeface="Times New Roman" pitchFamily="18" charset="0"/>
              </a:rPr>
              <a:t>3</a:t>
            </a:r>
            <a:r>
              <a:rPr lang="en-US" sz="3600" b="1" dirty="0" smtClean="0">
                <a:latin typeface="Times New Roman" pitchFamily="18" charset="0"/>
              </a:rPr>
              <a:t> </a:t>
            </a:r>
            <a:r>
              <a:rPr lang="en-US" sz="3600" b="1" dirty="0" err="1" smtClean="0">
                <a:latin typeface="Times New Roman" pitchFamily="18" charset="0"/>
              </a:rPr>
              <a:t>tháng</a:t>
            </a:r>
            <a:r>
              <a:rPr lang="en-US" sz="3600" b="1" dirty="0" smtClean="0">
                <a:latin typeface="Times New Roman" pitchFamily="18" charset="0"/>
              </a:rPr>
              <a:t> </a:t>
            </a:r>
            <a:r>
              <a:rPr lang="en-US" sz="3600" b="1" dirty="0">
                <a:latin typeface="Times New Roman" pitchFamily="18" charset="0"/>
              </a:rPr>
              <a:t>2</a:t>
            </a:r>
            <a:r>
              <a:rPr lang="en-US" sz="3600" b="1" dirty="0" smtClean="0">
                <a:latin typeface="Times New Roman" pitchFamily="18" charset="0"/>
              </a:rPr>
              <a:t> </a:t>
            </a:r>
            <a:r>
              <a:rPr lang="en-US" sz="3600" b="1" dirty="0" err="1" smtClean="0">
                <a:latin typeface="Times New Roman" pitchFamily="18" charset="0"/>
              </a:rPr>
              <a:t>năm</a:t>
            </a:r>
            <a:r>
              <a:rPr lang="en-US" sz="3600" b="1" dirty="0" smtClean="0">
                <a:latin typeface="Times New Roman" pitchFamily="18" charset="0"/>
              </a:rPr>
              <a:t> 2022</a:t>
            </a:r>
            <a:br>
              <a:rPr lang="en-US" sz="3600" b="1" dirty="0" smtClean="0">
                <a:latin typeface="Times New Roman" pitchFamily="18" charset="0"/>
              </a:rPr>
            </a:br>
            <a:r>
              <a:rPr lang="en-US" sz="3600" b="1" u="sng" dirty="0" err="1" smtClean="0">
                <a:latin typeface="Times New Roman" pitchFamily="18" charset="0"/>
              </a:rPr>
              <a:t>Tiếng</a:t>
            </a:r>
            <a:r>
              <a:rPr lang="en-US" sz="3600" b="1" u="sng" dirty="0" smtClean="0">
                <a:latin typeface="Times New Roman" pitchFamily="18" charset="0"/>
              </a:rPr>
              <a:t> </a:t>
            </a:r>
            <a:r>
              <a:rPr lang="en-US" sz="3600" b="1" u="sng" dirty="0" err="1" smtClean="0">
                <a:latin typeface="Times New Roman" pitchFamily="18" charset="0"/>
              </a:rPr>
              <a:t>Việt</a:t>
            </a:r>
            <a:r>
              <a:rPr lang="en-US" sz="3600" b="1" dirty="0" smtClean="0">
                <a:latin typeface="Times New Roman" pitchFamily="18" charset="0"/>
              </a:rPr>
              <a:t>:</a:t>
            </a:r>
          </a:p>
        </p:txBody>
      </p:sp>
      <p:sp>
        <p:nvSpPr>
          <p:cNvPr id="382984" name="AutoShape 8"/>
          <p:cNvSpPr>
            <a:spLocks noChangeArrowheads="1"/>
          </p:cNvSpPr>
          <p:nvPr/>
        </p:nvSpPr>
        <p:spPr bwMode="auto">
          <a:xfrm>
            <a:off x="3429000" y="1447800"/>
            <a:ext cx="3352800" cy="1828800"/>
          </a:xfrm>
          <a:prstGeom prst="star24">
            <a:avLst>
              <a:gd name="adj" fmla="val 37500"/>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r>
              <a:rPr lang="en-US" sz="3200" b="1">
                <a:solidFill>
                  <a:srgbClr val="FF0066"/>
                </a:solidFill>
                <a:effectLst/>
                <a:latin typeface="Times New Roman" pitchFamily="18" charset="0"/>
              </a:rPr>
              <a:t>KHỞI ĐỘNG</a:t>
            </a:r>
          </a:p>
        </p:txBody>
      </p:sp>
      <p:pic>
        <p:nvPicPr>
          <p:cNvPr id="382987" name="Picture 11" descr="IM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622425"/>
            <a:ext cx="12954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22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2984"/>
                                        </p:tgtEl>
                                        <p:attrNameLst>
                                          <p:attrName>style.visibility</p:attrName>
                                        </p:attrNameLst>
                                      </p:cBhvr>
                                      <p:to>
                                        <p:strVal val="visible"/>
                                      </p:to>
                                    </p:set>
                                    <p:anim calcmode="lin" valueType="num">
                                      <p:cBhvr>
                                        <p:cTn id="7" dur="500" fill="hold"/>
                                        <p:tgtEl>
                                          <p:spTgt spid="382984"/>
                                        </p:tgtEl>
                                        <p:attrNameLst>
                                          <p:attrName>ppt_w</p:attrName>
                                        </p:attrNameLst>
                                      </p:cBhvr>
                                      <p:tavLst>
                                        <p:tav tm="0">
                                          <p:val>
                                            <p:fltVal val="0"/>
                                          </p:val>
                                        </p:tav>
                                        <p:tav tm="100000">
                                          <p:val>
                                            <p:strVal val="#ppt_w"/>
                                          </p:val>
                                        </p:tav>
                                      </p:tavLst>
                                    </p:anim>
                                    <p:anim calcmode="lin" valueType="num">
                                      <p:cBhvr>
                                        <p:cTn id="8" dur="500" fill="hold"/>
                                        <p:tgtEl>
                                          <p:spTgt spid="382984"/>
                                        </p:tgtEl>
                                        <p:attrNameLst>
                                          <p:attrName>ppt_h</p:attrName>
                                        </p:attrNameLst>
                                      </p:cBhvr>
                                      <p:tavLst>
                                        <p:tav tm="0">
                                          <p:val>
                                            <p:fltVal val="0"/>
                                          </p:val>
                                        </p:tav>
                                        <p:tav tm="100000">
                                          <p:val>
                                            <p:strVal val="#ppt_h"/>
                                          </p:val>
                                        </p:tav>
                                      </p:tavLst>
                                    </p:anim>
                                    <p:animEffect transition="in" filter="fade">
                                      <p:cBhvr>
                                        <p:cTn id="9" dur="500"/>
                                        <p:tgtEl>
                                          <p:spTgt spid="382984"/>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382987"/>
                                        </p:tgtEl>
                                        <p:attrNameLst>
                                          <p:attrName>style.visibility</p:attrName>
                                        </p:attrNameLst>
                                      </p:cBhvr>
                                      <p:to>
                                        <p:strVal val="visible"/>
                                      </p:to>
                                    </p:set>
                                    <p:anim calcmode="lin" valueType="num">
                                      <p:cBhvr>
                                        <p:cTn id="13" dur="500" fill="hold"/>
                                        <p:tgtEl>
                                          <p:spTgt spid="382987"/>
                                        </p:tgtEl>
                                        <p:attrNameLst>
                                          <p:attrName>ppt_w</p:attrName>
                                        </p:attrNameLst>
                                      </p:cBhvr>
                                      <p:tavLst>
                                        <p:tav tm="0">
                                          <p:val>
                                            <p:fltVal val="0"/>
                                          </p:val>
                                        </p:tav>
                                        <p:tav tm="100000">
                                          <p:val>
                                            <p:strVal val="#ppt_w"/>
                                          </p:val>
                                        </p:tav>
                                      </p:tavLst>
                                    </p:anim>
                                    <p:anim calcmode="lin" valueType="num">
                                      <p:cBhvr>
                                        <p:cTn id="14" dur="500" fill="hold"/>
                                        <p:tgtEl>
                                          <p:spTgt spid="382987"/>
                                        </p:tgtEl>
                                        <p:attrNameLst>
                                          <p:attrName>ppt_h</p:attrName>
                                        </p:attrNameLst>
                                      </p:cBhvr>
                                      <p:tavLst>
                                        <p:tav tm="0">
                                          <p:val>
                                            <p:fltVal val="0"/>
                                          </p:val>
                                        </p:tav>
                                        <p:tav tm="100000">
                                          <p:val>
                                            <p:strVal val="#ppt_h"/>
                                          </p:val>
                                        </p:tav>
                                      </p:tavLst>
                                    </p:anim>
                                    <p:animEffect transition="in" filter="fade">
                                      <p:cBhvr>
                                        <p:cTn id="15" dur="500"/>
                                        <p:tgtEl>
                                          <p:spTgt spid="382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17938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a:xfrm>
            <a:off x="838200" y="685800"/>
            <a:ext cx="7848600" cy="792163"/>
          </a:xfrm>
          <a:noFill/>
        </p:spPr>
        <p:txBody>
          <a:bodyPr>
            <a:normAutofit fontScale="90000"/>
          </a:bodyPr>
          <a:lstStyle/>
          <a:p>
            <a:pPr algn="l" eaLnBrk="1" hangingPunct="1"/>
            <a:r>
              <a:rPr lang="en-US" sz="3600" b="1" dirty="0" err="1" smtClean="0">
                <a:latin typeface="Times New Roman" pitchFamily="18" charset="0"/>
              </a:rPr>
              <a:t>Thứ</a:t>
            </a:r>
            <a:r>
              <a:rPr lang="en-US" sz="3600" b="1" dirty="0" smtClean="0">
                <a:latin typeface="Times New Roman" pitchFamily="18" charset="0"/>
              </a:rPr>
              <a:t> </a:t>
            </a:r>
            <a:r>
              <a:rPr lang="en-US" sz="3600" b="1" dirty="0" err="1" smtClean="0">
                <a:latin typeface="Times New Roman" pitchFamily="18" charset="0"/>
              </a:rPr>
              <a:t>tư</a:t>
            </a:r>
            <a:r>
              <a:rPr lang="en-US" sz="3600" b="1" dirty="0" smtClean="0">
                <a:latin typeface="Times New Roman" pitchFamily="18" charset="0"/>
              </a:rPr>
              <a:t> </a:t>
            </a:r>
            <a:r>
              <a:rPr lang="en-US" sz="3600" b="1" dirty="0" err="1" smtClean="0">
                <a:latin typeface="Times New Roman" pitchFamily="18" charset="0"/>
              </a:rPr>
              <a:t>ngày</a:t>
            </a:r>
            <a:r>
              <a:rPr lang="en-US" sz="3600" b="1" dirty="0" smtClean="0">
                <a:latin typeface="Times New Roman" pitchFamily="18" charset="0"/>
              </a:rPr>
              <a:t> </a:t>
            </a:r>
            <a:r>
              <a:rPr lang="en-US" sz="3600" b="1" dirty="0">
                <a:latin typeface="Times New Roman" pitchFamily="18" charset="0"/>
              </a:rPr>
              <a:t>3</a:t>
            </a:r>
            <a:r>
              <a:rPr lang="en-US" sz="3600" b="1" dirty="0" smtClean="0">
                <a:latin typeface="Times New Roman" pitchFamily="18" charset="0"/>
              </a:rPr>
              <a:t> </a:t>
            </a:r>
            <a:r>
              <a:rPr lang="en-US" sz="3600" b="1" dirty="0" err="1" smtClean="0">
                <a:latin typeface="Times New Roman" pitchFamily="18" charset="0"/>
              </a:rPr>
              <a:t>tháng</a:t>
            </a:r>
            <a:r>
              <a:rPr lang="en-US" sz="3600" b="1" dirty="0" smtClean="0">
                <a:latin typeface="Times New Roman" pitchFamily="18" charset="0"/>
              </a:rPr>
              <a:t> 2 </a:t>
            </a:r>
            <a:r>
              <a:rPr lang="en-US" sz="3600" b="1" dirty="0" err="1" smtClean="0">
                <a:latin typeface="Times New Roman" pitchFamily="18" charset="0"/>
              </a:rPr>
              <a:t>năm</a:t>
            </a:r>
            <a:r>
              <a:rPr lang="en-US" sz="3600" b="1" dirty="0" smtClean="0">
                <a:latin typeface="Times New Roman" pitchFamily="18" charset="0"/>
              </a:rPr>
              <a:t> </a:t>
            </a:r>
            <a:r>
              <a:rPr lang="en-US" sz="3600" b="1" dirty="0" smtClean="0">
                <a:latin typeface="Times New Roman" pitchFamily="18" charset="0"/>
              </a:rPr>
              <a:t>2024</a:t>
            </a:r>
            <a:r>
              <a:rPr lang="en-US" sz="3600" b="1" dirty="0" smtClean="0">
                <a:latin typeface="Times New Roman" pitchFamily="18" charset="0"/>
              </a:rPr>
              <a:t/>
            </a:r>
            <a:br>
              <a:rPr lang="en-US" sz="3600" b="1" dirty="0" smtClean="0">
                <a:latin typeface="Times New Roman" pitchFamily="18" charset="0"/>
              </a:rPr>
            </a:br>
            <a:r>
              <a:rPr lang="en-US" sz="3600" b="1" u="sng" dirty="0" err="1" smtClean="0">
                <a:latin typeface="Times New Roman" pitchFamily="18" charset="0"/>
              </a:rPr>
              <a:t>Tiếng</a:t>
            </a:r>
            <a:r>
              <a:rPr lang="en-US" sz="3600" b="1" u="sng" dirty="0" smtClean="0">
                <a:latin typeface="Times New Roman" pitchFamily="18" charset="0"/>
              </a:rPr>
              <a:t> </a:t>
            </a:r>
            <a:r>
              <a:rPr lang="en-US" sz="3600" b="1" u="sng" dirty="0" err="1" smtClean="0">
                <a:latin typeface="Times New Roman" pitchFamily="18" charset="0"/>
              </a:rPr>
              <a:t>Việt</a:t>
            </a:r>
            <a:r>
              <a:rPr lang="en-US" sz="3600" b="1" dirty="0" smtClean="0">
                <a:latin typeface="Times New Roman" pitchFamily="18" charset="0"/>
              </a:rPr>
              <a:t>: </a:t>
            </a:r>
          </a:p>
        </p:txBody>
      </p:sp>
      <p:sp>
        <p:nvSpPr>
          <p:cNvPr id="2" name="TextBox 1"/>
          <p:cNvSpPr txBox="1"/>
          <p:nvPr/>
        </p:nvSpPr>
        <p:spPr>
          <a:xfrm>
            <a:off x="2743200" y="1066800"/>
            <a:ext cx="6553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niềm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vui</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tiết</a:t>
            </a:r>
            <a:r>
              <a:rPr lang="en-US" sz="2800" b="1" dirty="0" smtClean="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p:txBody>
      </p:sp>
      <p:sp>
        <p:nvSpPr>
          <p:cNvPr id="3" name="Rectangle 2"/>
          <p:cNvSpPr/>
          <p:nvPr/>
        </p:nvSpPr>
        <p:spPr>
          <a:xfrm>
            <a:off x="389797" y="1641233"/>
            <a:ext cx="4280263" cy="523220"/>
          </a:xfrm>
          <a:prstGeom prst="rect">
            <a:avLst/>
          </a:prstGeom>
          <a:noFill/>
        </p:spPr>
        <p:txBody>
          <a:bodyPr wrap="square" lIns="91440" tIns="45720" rIns="91440" bIns="45720">
            <a:spAutoFit/>
          </a:bodyPr>
          <a:lstStyle/>
          <a:p>
            <a:pPr algn="ctr"/>
            <a:r>
              <a:rPr lang="en-US" sz="28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A.Hoạt</a:t>
            </a: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28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động</a:t>
            </a: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28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cơ</a:t>
            </a: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28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bản</a:t>
            </a: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en-US" sz="2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7" name="Picture 11" descr="IM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52730"/>
            <a:ext cx="12954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52600" y="2514600"/>
            <a:ext cx="7239000" cy="1384995"/>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HĐ 1 : </a:t>
            </a:r>
            <a:r>
              <a:rPr lang="en-US" sz="2800" b="1" dirty="0" err="1" smtClean="0">
                <a:solidFill>
                  <a:srgbClr val="FF0000"/>
                </a:solidFill>
                <a:latin typeface="Times New Roman" pitchFamily="18" charset="0"/>
                <a:cs typeface="Times New Roman" pitchFamily="18" charset="0"/>
              </a:rPr>
              <a:t>Xem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tranh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hỏi</a:t>
            </a:r>
            <a:r>
              <a:rPr lang="en-US" sz="2800" b="1" dirty="0" smtClean="0">
                <a:solidFill>
                  <a:srgbClr val="FF0000"/>
                </a:solidFill>
                <a:latin typeface="Times New Roman" pitchFamily="18" charset="0"/>
                <a:cs typeface="Times New Roman" pitchFamily="18" charset="0"/>
              </a:rPr>
              <a:t> :</a:t>
            </a:r>
          </a:p>
          <a:p>
            <a:r>
              <a:rPr lang="en-US" sz="2800" b="1" dirty="0" err="1" smtClean="0">
                <a:latin typeface="Times New Roman" pitchFamily="18" charset="0"/>
                <a:cs typeface="Times New Roman" pitchFamily="18" charset="0"/>
              </a:rPr>
              <a:t>Tranh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vẽ</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Cô</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đang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đang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16323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967557"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433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a:xfrm>
            <a:off x="838200" y="685800"/>
            <a:ext cx="7848600" cy="792163"/>
          </a:xfrm>
          <a:noFill/>
        </p:spPr>
        <p:txBody>
          <a:bodyPr>
            <a:normAutofit fontScale="90000"/>
          </a:bodyPr>
          <a:lstStyle/>
          <a:p>
            <a:pPr algn="l" eaLnBrk="1" hangingPunct="1"/>
            <a:r>
              <a:rPr lang="en-US" sz="3600" b="1" dirty="0" err="1" smtClean="0">
                <a:latin typeface="Times New Roman" pitchFamily="18" charset="0"/>
              </a:rPr>
              <a:t>Thứ</a:t>
            </a:r>
            <a:r>
              <a:rPr lang="en-US" sz="3600" b="1" dirty="0" smtClean="0">
                <a:latin typeface="Times New Roman" pitchFamily="18" charset="0"/>
              </a:rPr>
              <a:t> </a:t>
            </a:r>
            <a:r>
              <a:rPr lang="en-US" sz="3600" b="1" dirty="0" err="1" smtClean="0">
                <a:latin typeface="Times New Roman" pitchFamily="18" charset="0"/>
              </a:rPr>
              <a:t>tư</a:t>
            </a:r>
            <a:r>
              <a:rPr lang="en-US" sz="3600" b="1" dirty="0" smtClean="0">
                <a:latin typeface="Times New Roman" pitchFamily="18" charset="0"/>
              </a:rPr>
              <a:t> </a:t>
            </a:r>
            <a:r>
              <a:rPr lang="en-US" sz="3600" b="1" dirty="0" err="1" smtClean="0">
                <a:latin typeface="Times New Roman" pitchFamily="18" charset="0"/>
              </a:rPr>
              <a:t>ngày</a:t>
            </a:r>
            <a:r>
              <a:rPr lang="en-US" sz="3600" b="1" dirty="0" smtClean="0">
                <a:latin typeface="Times New Roman" pitchFamily="18" charset="0"/>
              </a:rPr>
              <a:t> </a:t>
            </a:r>
            <a:r>
              <a:rPr lang="en-US" sz="3600" b="1" dirty="0">
                <a:latin typeface="Times New Roman" pitchFamily="18" charset="0"/>
              </a:rPr>
              <a:t>3</a:t>
            </a:r>
            <a:r>
              <a:rPr lang="en-US" sz="3600" b="1" dirty="0" smtClean="0">
                <a:latin typeface="Times New Roman" pitchFamily="18" charset="0"/>
              </a:rPr>
              <a:t> </a:t>
            </a:r>
            <a:r>
              <a:rPr lang="en-US" sz="3600" b="1" dirty="0" err="1" smtClean="0">
                <a:latin typeface="Times New Roman" pitchFamily="18" charset="0"/>
              </a:rPr>
              <a:t>tháng</a:t>
            </a:r>
            <a:r>
              <a:rPr lang="en-US" sz="3600" b="1" dirty="0" smtClean="0">
                <a:latin typeface="Times New Roman" pitchFamily="18" charset="0"/>
              </a:rPr>
              <a:t> 2 </a:t>
            </a:r>
            <a:r>
              <a:rPr lang="en-US" sz="3600" b="1" dirty="0" err="1" smtClean="0">
                <a:latin typeface="Times New Roman" pitchFamily="18" charset="0"/>
              </a:rPr>
              <a:t>năm</a:t>
            </a:r>
            <a:r>
              <a:rPr lang="en-US" sz="3600" b="1" dirty="0" smtClean="0">
                <a:latin typeface="Times New Roman" pitchFamily="18" charset="0"/>
              </a:rPr>
              <a:t> </a:t>
            </a:r>
            <a:r>
              <a:rPr lang="en-US" sz="3600" b="1" dirty="0" smtClean="0">
                <a:latin typeface="Times New Roman" pitchFamily="18" charset="0"/>
              </a:rPr>
              <a:t>2024</a:t>
            </a:r>
            <a:r>
              <a:rPr lang="en-US" sz="3600" b="1" dirty="0" smtClean="0">
                <a:latin typeface="Times New Roman" pitchFamily="18" charset="0"/>
              </a:rPr>
              <a:t/>
            </a:r>
            <a:br>
              <a:rPr lang="en-US" sz="3600" b="1" dirty="0" smtClean="0">
                <a:latin typeface="Times New Roman" pitchFamily="18" charset="0"/>
              </a:rPr>
            </a:br>
            <a:r>
              <a:rPr lang="en-US" sz="3600" b="1" u="sng" dirty="0" err="1" smtClean="0">
                <a:latin typeface="Times New Roman" pitchFamily="18" charset="0"/>
              </a:rPr>
              <a:t>Tiếng</a:t>
            </a:r>
            <a:r>
              <a:rPr lang="en-US" sz="3600" b="1" u="sng" dirty="0" smtClean="0">
                <a:latin typeface="Times New Roman" pitchFamily="18" charset="0"/>
              </a:rPr>
              <a:t> </a:t>
            </a:r>
            <a:r>
              <a:rPr lang="en-US" sz="3600" b="1" u="sng" dirty="0" err="1" smtClean="0">
                <a:latin typeface="Times New Roman" pitchFamily="18" charset="0"/>
              </a:rPr>
              <a:t>Việt</a:t>
            </a:r>
            <a:r>
              <a:rPr lang="en-US" sz="3600" b="1" dirty="0" smtClean="0">
                <a:latin typeface="Times New Roman" pitchFamily="18" charset="0"/>
              </a:rPr>
              <a:t>:</a:t>
            </a:r>
          </a:p>
        </p:txBody>
      </p:sp>
      <p:pic>
        <p:nvPicPr>
          <p:cNvPr id="5" name="Picture 11" descr="IM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12954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p:cNvSpPr txBox="1">
            <a:spLocks noChangeArrowheads="1"/>
          </p:cNvSpPr>
          <p:nvPr/>
        </p:nvSpPr>
        <p:spPr bwMode="auto">
          <a:xfrm>
            <a:off x="1828800" y="1849498"/>
            <a:ext cx="457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smtClean="0">
                <a:solidFill>
                  <a:srgbClr val="0000CC"/>
                </a:solidFill>
                <a:latin typeface="Times New Roman" pitchFamily="18" charset="0"/>
              </a:rPr>
              <a:t>2.Nghe </a:t>
            </a:r>
            <a:r>
              <a:rPr lang="en-US" sz="3200" b="1" dirty="0" err="1" smtClean="0">
                <a:solidFill>
                  <a:srgbClr val="0000CC"/>
                </a:solidFill>
                <a:latin typeface="Times New Roman" pitchFamily="18" charset="0"/>
              </a:rPr>
              <a:t>cô</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đọc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bài</a:t>
            </a:r>
            <a:r>
              <a:rPr lang="en-US" sz="3200" b="1" dirty="0" smtClean="0">
                <a:solidFill>
                  <a:srgbClr val="0000CC"/>
                </a:solidFill>
                <a:latin typeface="Times New Roman" pitchFamily="18" charset="0"/>
              </a:rPr>
              <a:t> :</a:t>
            </a:r>
            <a:endParaRPr lang="en-US" sz="3200" b="1" u="sng" dirty="0">
              <a:solidFill>
                <a:srgbClr val="0000CC"/>
              </a:solidFill>
              <a:effectLst/>
              <a:latin typeface="Times New Roman" pitchFamily="18" charset="0"/>
            </a:endParaRPr>
          </a:p>
        </p:txBody>
      </p:sp>
      <p:sp>
        <p:nvSpPr>
          <p:cNvPr id="7" name="TextBox 6"/>
          <p:cNvSpPr txBox="1"/>
          <p:nvPr/>
        </p:nvSpPr>
        <p:spPr>
          <a:xfrm>
            <a:off x="2057400" y="2428936"/>
            <a:ext cx="7239000" cy="1077218"/>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Bàn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giáo</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Nguyễn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a:t>
            </a:r>
            <a:r>
              <a:rPr lang="en-US" sz="3200" dirty="0" err="1" smtClean="0">
                <a:latin typeface="Times New Roman" pitchFamily="18" charset="0"/>
                <a:cs typeface="Times New Roman" pitchFamily="18" charset="0"/>
              </a:rPr>
              <a:t>rọng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Hoàn</a:t>
            </a:r>
            <a:endParaRPr lang="en-US" sz="3200" dirty="0">
              <a:latin typeface="Times New Roman" pitchFamily="18" charset="0"/>
              <a:cs typeface="Times New Roman" pitchFamily="18" charset="0"/>
            </a:endParaRPr>
          </a:p>
        </p:txBody>
      </p:sp>
      <p:sp>
        <p:nvSpPr>
          <p:cNvPr id="8" name="TextBox 7"/>
          <p:cNvSpPr txBox="1"/>
          <p:nvPr/>
        </p:nvSpPr>
        <p:spPr>
          <a:xfrm>
            <a:off x="2743200" y="1066800"/>
            <a:ext cx="6553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niềm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vui</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tiết</a:t>
            </a:r>
            <a:r>
              <a:rPr lang="en-US" sz="2800" b="1" dirty="0" smtClean="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163231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4800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00600" y="609600"/>
            <a:ext cx="3962400" cy="6124754"/>
          </a:xfrm>
          <a:prstGeom prst="rect">
            <a:avLst/>
          </a:prstGeom>
        </p:spPr>
        <p:txBody>
          <a:bodyPr wrap="square">
            <a:spAutoFit/>
          </a:bodyPr>
          <a:lstStyle/>
          <a:p>
            <a:r>
              <a:rPr lang="vi-VN" sz="2800" dirty="0">
                <a:latin typeface="+mj-lt"/>
              </a:rPr>
              <a:t>Nhà thơ Nguyễn Trọng Hoàn, sinh năm 1963, quê xã Hạ </a:t>
            </a:r>
            <a:r>
              <a:rPr lang="vi-VN" sz="2800" dirty="0" smtClean="0">
                <a:latin typeface="+mj-lt"/>
              </a:rPr>
              <a:t>Lễ,</a:t>
            </a:r>
            <a:r>
              <a:rPr lang="en-US" sz="2800" dirty="0" smtClean="0">
                <a:latin typeface="+mj-lt"/>
              </a:rPr>
              <a:t> </a:t>
            </a:r>
            <a:r>
              <a:rPr lang="vi-VN" sz="2800" dirty="0" smtClean="0">
                <a:latin typeface="+mj-lt"/>
              </a:rPr>
              <a:t>Ân </a:t>
            </a:r>
            <a:r>
              <a:rPr lang="vi-VN" sz="2800" dirty="0">
                <a:latin typeface="+mj-lt"/>
              </a:rPr>
              <a:t>Thi, tỉnh Hưng Yên; tiến sĩ ngữ </a:t>
            </a:r>
            <a:r>
              <a:rPr lang="vi-VN" sz="2800" dirty="0" smtClean="0">
                <a:latin typeface="+mj-lt"/>
              </a:rPr>
              <a:t>văn</a:t>
            </a:r>
            <a:r>
              <a:rPr lang="en-US" sz="2800" dirty="0" smtClean="0">
                <a:latin typeface="+mj-lt"/>
              </a:rPr>
              <a:t>. </a:t>
            </a:r>
            <a:r>
              <a:rPr lang="en-US" sz="2800" dirty="0" err="1" smtClean="0">
                <a:latin typeface="Times New Roman" pitchFamily="18" charset="0"/>
                <a:cs typeface="Times New Roman" pitchFamily="18" charset="0"/>
              </a:rPr>
              <a:t>Ông</a:t>
            </a:r>
            <a:r>
              <a:rPr lang="vi-VN" sz="2800" dirty="0" smtClean="0">
                <a:latin typeface="+mj-lt"/>
              </a:rPr>
              <a:t> </a:t>
            </a:r>
            <a:r>
              <a:rPr lang="vi-VN" sz="2800" dirty="0">
                <a:latin typeface="+mj-lt"/>
              </a:rPr>
              <a:t>là một thầy giáo đa tài. Tốt nghiệp khoa Ngữ văn Trường đại học Sư phạm Hà Nội, </a:t>
            </a:r>
            <a:r>
              <a:rPr lang="en-US" sz="2800" dirty="0" err="1" smtClean="0">
                <a:latin typeface="Times New Roman" pitchFamily="18" charset="0"/>
                <a:cs typeface="Times New Roman" pitchFamily="18" charset="0"/>
              </a:rPr>
              <a:t>ông</a:t>
            </a:r>
            <a:r>
              <a:rPr lang="vi-VN" sz="2800" dirty="0" smtClean="0">
                <a:latin typeface="+mj-lt"/>
              </a:rPr>
              <a:t> </a:t>
            </a:r>
            <a:r>
              <a:rPr lang="vi-VN" sz="2800" dirty="0">
                <a:latin typeface="+mj-lt"/>
              </a:rPr>
              <a:t>tham gia giảng dạy, làm công tác quản lý giáo dục, đồng thời sáng tác thơ, văn xuôi, viết kịch bản phim, nghiên cứu phê bình văn học...</a:t>
            </a:r>
            <a:endParaRPr lang="en-US" sz="2800" dirty="0">
              <a:latin typeface="+mj-lt"/>
            </a:endParaRPr>
          </a:p>
        </p:txBody>
      </p:sp>
    </p:spTree>
    <p:extLst>
      <p:ext uri="{BB962C8B-B14F-4D97-AF65-F5344CB8AC3E}">
        <p14:creationId xmlns:p14="http://schemas.microsoft.com/office/powerpoint/2010/main" val="2000106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a:xfrm>
            <a:off x="838200" y="685800"/>
            <a:ext cx="7848600" cy="792163"/>
          </a:xfrm>
          <a:noFill/>
        </p:spPr>
        <p:txBody>
          <a:bodyPr>
            <a:normAutofit fontScale="90000"/>
          </a:bodyPr>
          <a:lstStyle/>
          <a:p>
            <a:pPr algn="l" eaLnBrk="1" hangingPunct="1"/>
            <a:r>
              <a:rPr lang="en-US" sz="3600" b="1" dirty="0" err="1" smtClean="0">
                <a:latin typeface="Times New Roman" pitchFamily="18" charset="0"/>
              </a:rPr>
              <a:t>Thứ</a:t>
            </a:r>
            <a:r>
              <a:rPr lang="en-US" sz="3600" b="1" dirty="0" smtClean="0">
                <a:latin typeface="Times New Roman" pitchFamily="18" charset="0"/>
              </a:rPr>
              <a:t> </a:t>
            </a:r>
            <a:r>
              <a:rPr lang="en-US" sz="3600" b="1" dirty="0" err="1" smtClean="0">
                <a:latin typeface="Times New Roman" pitchFamily="18" charset="0"/>
              </a:rPr>
              <a:t>tư</a:t>
            </a:r>
            <a:r>
              <a:rPr lang="en-US" sz="3600" b="1" dirty="0" smtClean="0">
                <a:latin typeface="Times New Roman" pitchFamily="18" charset="0"/>
              </a:rPr>
              <a:t> </a:t>
            </a:r>
            <a:r>
              <a:rPr lang="en-US" sz="3600" b="1" dirty="0" err="1" smtClean="0">
                <a:latin typeface="Times New Roman" pitchFamily="18" charset="0"/>
              </a:rPr>
              <a:t>ngày</a:t>
            </a:r>
            <a:r>
              <a:rPr lang="en-US" sz="3600" b="1" dirty="0" smtClean="0">
                <a:latin typeface="Times New Roman" pitchFamily="18" charset="0"/>
              </a:rPr>
              <a:t> </a:t>
            </a:r>
            <a:r>
              <a:rPr lang="en-US" sz="3600" b="1" dirty="0">
                <a:latin typeface="Times New Roman" pitchFamily="18" charset="0"/>
              </a:rPr>
              <a:t>3</a:t>
            </a:r>
            <a:r>
              <a:rPr lang="en-US" sz="3600" b="1" dirty="0" smtClean="0">
                <a:latin typeface="Times New Roman" pitchFamily="18" charset="0"/>
              </a:rPr>
              <a:t> </a:t>
            </a:r>
            <a:r>
              <a:rPr lang="en-US" sz="3600" b="1" dirty="0" err="1" smtClean="0">
                <a:latin typeface="Times New Roman" pitchFamily="18" charset="0"/>
              </a:rPr>
              <a:t>tháng</a:t>
            </a:r>
            <a:r>
              <a:rPr lang="en-US" sz="3600" b="1" dirty="0" smtClean="0">
                <a:latin typeface="Times New Roman" pitchFamily="18" charset="0"/>
              </a:rPr>
              <a:t> 2 </a:t>
            </a:r>
            <a:r>
              <a:rPr lang="en-US" sz="3600" b="1" dirty="0" err="1" smtClean="0">
                <a:latin typeface="Times New Roman" pitchFamily="18" charset="0"/>
              </a:rPr>
              <a:t>năm</a:t>
            </a:r>
            <a:r>
              <a:rPr lang="en-US" sz="3600" b="1" dirty="0" smtClean="0">
                <a:latin typeface="Times New Roman" pitchFamily="18" charset="0"/>
              </a:rPr>
              <a:t> 2021</a:t>
            </a:r>
            <a:br>
              <a:rPr lang="en-US" sz="3600" b="1" dirty="0" smtClean="0">
                <a:latin typeface="Times New Roman" pitchFamily="18" charset="0"/>
              </a:rPr>
            </a:br>
            <a:r>
              <a:rPr lang="en-US" sz="3600" b="1" u="sng" dirty="0" err="1" smtClean="0">
                <a:latin typeface="Times New Roman" pitchFamily="18" charset="0"/>
              </a:rPr>
              <a:t>Tiếng</a:t>
            </a:r>
            <a:r>
              <a:rPr lang="en-US" sz="3600" b="1" u="sng" dirty="0" smtClean="0">
                <a:latin typeface="Times New Roman" pitchFamily="18" charset="0"/>
              </a:rPr>
              <a:t> </a:t>
            </a:r>
            <a:r>
              <a:rPr lang="en-US" sz="3600" b="1" u="sng" dirty="0" err="1" smtClean="0">
                <a:latin typeface="Times New Roman" pitchFamily="18" charset="0"/>
              </a:rPr>
              <a:t>Việt</a:t>
            </a:r>
            <a:r>
              <a:rPr lang="en-US" sz="3600" b="1" dirty="0" smtClean="0">
                <a:latin typeface="Times New Roman" pitchFamily="18" charset="0"/>
              </a:rPr>
              <a:t>:</a:t>
            </a:r>
          </a:p>
        </p:txBody>
      </p:sp>
      <p:pic>
        <p:nvPicPr>
          <p:cNvPr id="5" name="Picture 11" descr="IM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12954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p:cNvSpPr txBox="1">
            <a:spLocks noChangeArrowheads="1"/>
          </p:cNvSpPr>
          <p:nvPr/>
        </p:nvSpPr>
        <p:spPr bwMode="auto">
          <a:xfrm>
            <a:off x="1828800" y="1849498"/>
            <a:ext cx="7010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a:solidFill>
                  <a:srgbClr val="0000CC"/>
                </a:solidFill>
                <a:latin typeface="Times New Roman" pitchFamily="18" charset="0"/>
              </a:rPr>
              <a:t>3</a:t>
            </a:r>
            <a:r>
              <a:rPr lang="en-US" sz="3200" b="1" dirty="0" smtClean="0">
                <a:solidFill>
                  <a:srgbClr val="0000CC"/>
                </a:solidFill>
                <a:latin typeface="Times New Roman" pitchFamily="18" charset="0"/>
              </a:rPr>
              <a:t>.Nghe </a:t>
            </a:r>
            <a:r>
              <a:rPr lang="en-US" sz="3200" b="1" dirty="0" err="1" smtClean="0">
                <a:solidFill>
                  <a:srgbClr val="0000CC"/>
                </a:solidFill>
                <a:latin typeface="Times New Roman" pitchFamily="18" charset="0"/>
              </a:rPr>
              <a:t>cô</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hướng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dẫn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đọc</a:t>
            </a:r>
            <a:r>
              <a:rPr lang="en-US" sz="3200" b="1" dirty="0" smtClean="0">
                <a:solidFill>
                  <a:srgbClr val="0000CC"/>
                </a:solidFill>
                <a:latin typeface="Times New Roman" pitchFamily="18" charset="0"/>
              </a:rPr>
              <a:t> : </a:t>
            </a:r>
          </a:p>
          <a:p>
            <a:pPr eaLnBrk="1" hangingPunct="1">
              <a:spcBef>
                <a:spcPct val="50000"/>
              </a:spcBef>
            </a:pPr>
            <a:r>
              <a:rPr lang="en-US" sz="3200" b="1" dirty="0" err="1">
                <a:solidFill>
                  <a:srgbClr val="FF0000"/>
                </a:solidFill>
                <a:latin typeface="Times New Roman" pitchFamily="18" charset="0"/>
              </a:rPr>
              <a:t>t</a:t>
            </a:r>
            <a:r>
              <a:rPr lang="en-US" sz="3200" b="1" dirty="0" err="1" smtClean="0">
                <a:solidFill>
                  <a:srgbClr val="FF0000"/>
                </a:solidFill>
                <a:latin typeface="Times New Roman" pitchFamily="18" charset="0"/>
              </a:rPr>
              <a:t>hoắt</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cái</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tỏa</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dập</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dềnh</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sóng</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lượn</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biển</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biếc</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rì</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rào</a:t>
            </a:r>
            <a:r>
              <a:rPr lang="en-US" sz="3200" b="1" dirty="0" smtClean="0">
                <a:solidFill>
                  <a:srgbClr val="FF0000"/>
                </a:solidFill>
                <a:latin typeface="Times New Roman" pitchFamily="18" charset="0"/>
              </a:rPr>
              <a:t>. </a:t>
            </a:r>
            <a:endParaRPr lang="en-US" sz="3200" b="1" dirty="0">
              <a:solidFill>
                <a:srgbClr val="FF0000"/>
              </a:solidFill>
              <a:effectLst>
                <a:outerShdw blurRad="38100" dist="38100" dir="2700000" algn="tl">
                  <a:srgbClr val="000000">
                    <a:alpha val="43137"/>
                  </a:srgbClr>
                </a:outerShdw>
              </a:effectLst>
              <a:latin typeface="Times New Roman" pitchFamily="18" charset="0"/>
            </a:endParaRPr>
          </a:p>
        </p:txBody>
      </p:sp>
      <p:sp>
        <p:nvSpPr>
          <p:cNvPr id="8" name="TextBox 7"/>
          <p:cNvSpPr txBox="1"/>
          <p:nvPr/>
        </p:nvSpPr>
        <p:spPr>
          <a:xfrm>
            <a:off x="2743200" y="1066800"/>
            <a:ext cx="6553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niềm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vui</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tiết</a:t>
            </a:r>
            <a:r>
              <a:rPr lang="en-US" sz="2800" b="1" dirty="0" smtClean="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444898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1600200" y="1863644"/>
            <a:ext cx="762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smtClean="0">
                <a:solidFill>
                  <a:srgbClr val="0000CC"/>
                </a:solidFill>
                <a:latin typeface="Times New Roman" pitchFamily="18" charset="0"/>
              </a:rPr>
              <a:t>4.Đọc </a:t>
            </a:r>
            <a:r>
              <a:rPr lang="en-US" sz="3200" b="1" dirty="0" err="1" smtClean="0">
                <a:solidFill>
                  <a:srgbClr val="0000CC"/>
                </a:solidFill>
                <a:latin typeface="Times New Roman" pitchFamily="18" charset="0"/>
              </a:rPr>
              <a:t>đoạn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Mỗi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em</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đọc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một</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khổ</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thơ</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tiếp</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nối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nhau</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đến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hết</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bài</a:t>
            </a:r>
            <a:r>
              <a:rPr lang="en-US" sz="3200" b="1" dirty="0" smtClean="0">
                <a:solidFill>
                  <a:srgbClr val="0000CC"/>
                </a:solidFill>
                <a:latin typeface="Times New Roman" pitchFamily="18" charset="0"/>
              </a:rPr>
              <a:t>.</a:t>
            </a:r>
            <a:endParaRPr lang="en-US" sz="3200" b="1" u="sng" dirty="0">
              <a:solidFill>
                <a:srgbClr val="0000CC"/>
              </a:solidFill>
              <a:effectLst/>
              <a:latin typeface="Times New Roman" pitchFamily="18"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75875"/>
            <a:ext cx="10668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Grp="1" noChangeArrowheads="1"/>
          </p:cNvSpPr>
          <p:nvPr>
            <p:ph type="title"/>
          </p:nvPr>
        </p:nvSpPr>
        <p:spPr>
          <a:xfrm>
            <a:off x="838200" y="457200"/>
            <a:ext cx="7848600" cy="792163"/>
          </a:xfrm>
          <a:noFill/>
        </p:spPr>
        <p:txBody>
          <a:bodyPr>
            <a:normAutofit fontScale="90000"/>
          </a:bodyPr>
          <a:lstStyle/>
          <a:p>
            <a:pPr algn="l" eaLnBrk="1" hangingPunct="1"/>
            <a:r>
              <a:rPr lang="en-US" sz="3600" b="1" dirty="0" err="1" smtClean="0">
                <a:latin typeface="Times New Roman" pitchFamily="18" charset="0"/>
              </a:rPr>
              <a:t>Thứ</a:t>
            </a:r>
            <a:r>
              <a:rPr lang="en-US" sz="3600" b="1" dirty="0" smtClean="0">
                <a:latin typeface="Times New Roman" pitchFamily="18" charset="0"/>
              </a:rPr>
              <a:t> </a:t>
            </a:r>
            <a:r>
              <a:rPr lang="en-US" sz="3600" b="1" dirty="0" err="1" smtClean="0">
                <a:latin typeface="Times New Roman" pitchFamily="18" charset="0"/>
              </a:rPr>
              <a:t>tư</a:t>
            </a:r>
            <a:r>
              <a:rPr lang="en-US" sz="3600" b="1" dirty="0" smtClean="0">
                <a:latin typeface="Times New Roman" pitchFamily="18" charset="0"/>
              </a:rPr>
              <a:t> </a:t>
            </a:r>
            <a:r>
              <a:rPr lang="en-US" sz="3600" b="1" dirty="0" err="1" smtClean="0">
                <a:latin typeface="Times New Roman" pitchFamily="18" charset="0"/>
              </a:rPr>
              <a:t>ngày</a:t>
            </a:r>
            <a:r>
              <a:rPr lang="en-US" sz="3600" b="1" dirty="0" smtClean="0">
                <a:latin typeface="Times New Roman" pitchFamily="18" charset="0"/>
              </a:rPr>
              <a:t> </a:t>
            </a:r>
            <a:r>
              <a:rPr lang="en-US" sz="3600" b="1" dirty="0">
                <a:latin typeface="Times New Roman" pitchFamily="18" charset="0"/>
              </a:rPr>
              <a:t>3</a:t>
            </a:r>
            <a:r>
              <a:rPr lang="en-US" sz="3600" b="1" dirty="0" smtClean="0">
                <a:latin typeface="Times New Roman" pitchFamily="18" charset="0"/>
              </a:rPr>
              <a:t> </a:t>
            </a:r>
            <a:r>
              <a:rPr lang="en-US" sz="3600" b="1" dirty="0" err="1" smtClean="0">
                <a:latin typeface="Times New Roman" pitchFamily="18" charset="0"/>
              </a:rPr>
              <a:t>tháng</a:t>
            </a:r>
            <a:r>
              <a:rPr lang="en-US" sz="3600" b="1" dirty="0" smtClean="0">
                <a:latin typeface="Times New Roman" pitchFamily="18" charset="0"/>
              </a:rPr>
              <a:t> 2 </a:t>
            </a:r>
            <a:r>
              <a:rPr lang="en-US" sz="3600" b="1" dirty="0" err="1" smtClean="0">
                <a:latin typeface="Times New Roman" pitchFamily="18" charset="0"/>
              </a:rPr>
              <a:t>năm</a:t>
            </a:r>
            <a:r>
              <a:rPr lang="en-US" sz="3600" b="1" smtClean="0">
                <a:latin typeface="Times New Roman" pitchFamily="18" charset="0"/>
              </a:rPr>
              <a:t> </a:t>
            </a:r>
            <a:r>
              <a:rPr lang="en-US" sz="3600" b="1" smtClean="0">
                <a:latin typeface="Times New Roman" pitchFamily="18" charset="0"/>
              </a:rPr>
              <a:t>2024</a:t>
            </a:r>
            <a:r>
              <a:rPr lang="en-US" sz="3600" b="1" dirty="0" smtClean="0">
                <a:latin typeface="Times New Roman" pitchFamily="18" charset="0"/>
              </a:rPr>
              <a:t/>
            </a:r>
            <a:br>
              <a:rPr lang="en-US" sz="3600" b="1" dirty="0" smtClean="0">
                <a:latin typeface="Times New Roman" pitchFamily="18" charset="0"/>
              </a:rPr>
            </a:br>
            <a:r>
              <a:rPr lang="en-US" sz="3600" b="1" u="sng" dirty="0" err="1" smtClean="0">
                <a:latin typeface="Times New Roman" pitchFamily="18" charset="0"/>
              </a:rPr>
              <a:t>Tiếng</a:t>
            </a:r>
            <a:r>
              <a:rPr lang="en-US" sz="3600" b="1" u="sng" dirty="0" smtClean="0">
                <a:latin typeface="Times New Roman" pitchFamily="18" charset="0"/>
              </a:rPr>
              <a:t> </a:t>
            </a:r>
            <a:r>
              <a:rPr lang="en-US" sz="3600" b="1" u="sng" dirty="0" err="1" smtClean="0">
                <a:latin typeface="Times New Roman" pitchFamily="18" charset="0"/>
              </a:rPr>
              <a:t>Việt</a:t>
            </a:r>
            <a:r>
              <a:rPr lang="en-US" sz="3600" b="1" dirty="0" smtClean="0">
                <a:latin typeface="Times New Roman" pitchFamily="18" charset="0"/>
              </a:rPr>
              <a:t>:</a:t>
            </a:r>
          </a:p>
        </p:txBody>
      </p:sp>
      <p:sp>
        <p:nvSpPr>
          <p:cNvPr id="10" name="TextBox 9"/>
          <p:cNvSpPr txBox="1"/>
          <p:nvPr/>
        </p:nvSpPr>
        <p:spPr>
          <a:xfrm>
            <a:off x="2971800" y="888023"/>
            <a:ext cx="6553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niềm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vui</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tiết</a:t>
            </a:r>
            <a:r>
              <a:rPr lang="en-US" sz="2800" b="1" dirty="0" smtClean="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159711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616</Words>
  <Application>Microsoft Office PowerPoint</Application>
  <PresentationFormat>On-screen Show (4:3)</PresentationFormat>
  <Paragraphs>55</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Clip</vt:lpstr>
      <vt:lpstr>  </vt:lpstr>
      <vt:lpstr>Thứ tư ngày 3 tháng 2 năm 2022 Tiếng Việt:</vt:lpstr>
      <vt:lpstr>PowerPoint Presentation</vt:lpstr>
      <vt:lpstr>Thứ tư ngày 3 tháng 2 năm 2024 Tiếng Việt: </vt:lpstr>
      <vt:lpstr>PowerPoint Presentation</vt:lpstr>
      <vt:lpstr>Thứ tư ngày 3 tháng 2 năm 2024 Tiếng Việt:</vt:lpstr>
      <vt:lpstr>PowerPoint Presentation</vt:lpstr>
      <vt:lpstr>Thứ tư ngày 3 tháng 2 năm 2021 Tiếng Việt:</vt:lpstr>
      <vt:lpstr>Thứ tư ngày 3 tháng 2 năm 2024 Tiếng Việt:</vt:lpstr>
      <vt:lpstr>Thứ tư ngày 3 tháng 2 năm 2021 Tiếng Việt:</vt:lpstr>
      <vt:lpstr>Thứ tư ngày 3 tháng 2 năm 2021 Tiếng Việt:</vt:lpstr>
      <vt:lpstr>Thứ tư ngày 3 tháng 2 năm 2021 Tiếng Việt: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PhiLong</dc:creator>
  <cp:lastModifiedBy>Windows User</cp:lastModifiedBy>
  <cp:revision>82</cp:revision>
  <dcterms:created xsi:type="dcterms:W3CDTF">2017-11-22T03:00:20Z</dcterms:created>
  <dcterms:modified xsi:type="dcterms:W3CDTF">2024-02-05T03:47:15Z</dcterms:modified>
</cp:coreProperties>
</file>