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4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59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7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3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4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4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8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8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5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D5C14-835F-482B-BCA9-1B7FCB1B1365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E363-323D-41A3-A0DA-93069509F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7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gif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609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  </a:t>
            </a:r>
          </a:p>
        </p:txBody>
      </p:sp>
      <p:pic>
        <p:nvPicPr>
          <p:cNvPr id="2051" name="Picture 4" descr="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4681" name="Group 9"/>
          <p:cNvGrpSpPr>
            <a:grpSpLocks/>
          </p:cNvGrpSpPr>
          <p:nvPr/>
        </p:nvGrpSpPr>
        <p:grpSpPr bwMode="auto">
          <a:xfrm>
            <a:off x="1066800" y="-2590800"/>
            <a:ext cx="6553200" cy="4419600"/>
            <a:chOff x="528" y="-2880"/>
            <a:chExt cx="2362" cy="2880"/>
          </a:xfrm>
        </p:grpSpPr>
        <p:graphicFrame>
          <p:nvGraphicFramePr>
            <p:cNvPr id="2061" name="Object 10"/>
            <p:cNvGraphicFramePr>
              <a:graphicFrameLocks noChangeAspect="1"/>
            </p:cNvGraphicFramePr>
            <p:nvPr/>
          </p:nvGraphicFramePr>
          <p:xfrm>
            <a:off x="1152" y="-2880"/>
            <a:ext cx="1161" cy="1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" name="Clip" r:id="rId4" imgW="0" imgH="0" progId="MS_ClipArt_Gallery.2">
                    <p:embed/>
                  </p:oleObj>
                </mc:Choice>
                <mc:Fallback>
                  <p:oleObj name="Clip" r:id="rId4" imgW="0" imgH="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-2880"/>
                          <a:ext cx="1161" cy="1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2" name="Object 11"/>
            <p:cNvGraphicFramePr>
              <a:graphicFrameLocks noChangeAspect="1"/>
            </p:cNvGraphicFramePr>
            <p:nvPr/>
          </p:nvGraphicFramePr>
          <p:xfrm>
            <a:off x="1728" y="-1675"/>
            <a:ext cx="1162" cy="1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7" name="Clip" r:id="rId5" imgW="0" imgH="0" progId="MS_ClipArt_Gallery.2">
                    <p:embed/>
                  </p:oleObj>
                </mc:Choice>
                <mc:Fallback>
                  <p:oleObj name="Clip" r:id="rId5" imgW="0" imgH="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-1675"/>
                          <a:ext cx="1162" cy="1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63" name="Group 12"/>
            <p:cNvGrpSpPr>
              <a:grpSpLocks/>
            </p:cNvGrpSpPr>
            <p:nvPr/>
          </p:nvGrpSpPr>
          <p:grpSpPr bwMode="auto">
            <a:xfrm>
              <a:off x="528" y="-2160"/>
              <a:ext cx="1200" cy="1968"/>
              <a:chOff x="2160" y="-1152"/>
              <a:chExt cx="1434" cy="2231"/>
            </a:xfrm>
          </p:grpSpPr>
          <p:graphicFrame>
            <p:nvGraphicFramePr>
              <p:cNvPr id="2064" name="Object 13"/>
              <p:cNvGraphicFramePr>
                <a:graphicFrameLocks noChangeAspect="1"/>
              </p:cNvGraphicFramePr>
              <p:nvPr/>
            </p:nvGraphicFramePr>
            <p:xfrm>
              <a:off x="2160" y="-1152"/>
              <a:ext cx="1434" cy="20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8" name="Clip" r:id="rId6" imgW="0" imgH="0" progId="MS_ClipArt_Gallery.2">
                      <p:embed/>
                    </p:oleObj>
                  </mc:Choice>
                  <mc:Fallback>
                    <p:oleObj name="Clip" r:id="rId6" imgW="0" imgH="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-1152"/>
                            <a:ext cx="1434" cy="20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84689" name="Group 17"/>
          <p:cNvGrpSpPr>
            <a:grpSpLocks/>
          </p:cNvGrpSpPr>
          <p:nvPr/>
        </p:nvGrpSpPr>
        <p:grpSpPr bwMode="auto">
          <a:xfrm rot="-1055224">
            <a:off x="6565900" y="4857750"/>
            <a:ext cx="2817813" cy="2297113"/>
            <a:chOff x="3718" y="2352"/>
            <a:chExt cx="2064" cy="1968"/>
          </a:xfrm>
        </p:grpSpPr>
        <p:sp>
          <p:nvSpPr>
            <p:cNvPr id="2060" name="Picture 16" descr="FLOWERS4"/>
            <p:cNvSpPr>
              <a:spLocks noChangeAspect="1" noChangeArrowheads="1"/>
            </p:cNvSpPr>
            <p:nvPr/>
          </p:nvSpPr>
          <p:spPr bwMode="auto">
            <a:xfrm>
              <a:off x="3718" y="2736"/>
              <a:ext cx="1036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84700" name="WordArt 28"/>
          <p:cNvSpPr>
            <a:spLocks noChangeArrowheads="1" noChangeShapeType="1" noTextEdit="1"/>
          </p:cNvSpPr>
          <p:nvPr/>
        </p:nvSpPr>
        <p:spPr bwMode="auto">
          <a:xfrm>
            <a:off x="685800" y="685800"/>
            <a:ext cx="8077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 QUÝ THẦY CÔ GIÁO CÙNG CÁC EM HỌC SINH !</a:t>
            </a:r>
          </a:p>
        </p:txBody>
      </p:sp>
      <p:sp>
        <p:nvSpPr>
          <p:cNvPr id="284701" name="WordArt 29"/>
          <p:cNvSpPr>
            <a:spLocks noChangeArrowheads="1" noChangeShapeType="1" noTextEdit="1"/>
          </p:cNvSpPr>
          <p:nvPr/>
        </p:nvSpPr>
        <p:spPr bwMode="auto">
          <a:xfrm>
            <a:off x="3429000" y="3924300"/>
            <a:ext cx="2590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kern="10" dirty="0" err="1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12700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3A</a:t>
            </a:r>
            <a:endParaRPr lang="en-US" sz="3600" kern="10" dirty="0">
              <a:ln w="12700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4702" name="WordArt 30"/>
          <p:cNvSpPr>
            <a:spLocks noChangeArrowheads="1" noChangeShapeType="1" noTextEdit="1"/>
          </p:cNvSpPr>
          <p:nvPr/>
        </p:nvSpPr>
        <p:spPr bwMode="auto">
          <a:xfrm>
            <a:off x="2286000" y="1993900"/>
            <a:ext cx="5105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ÁN MÔN TOÁN</a:t>
            </a:r>
          </a:p>
          <a:p>
            <a:pPr algn="ctr"/>
            <a:r>
              <a:rPr lang="en-US" sz="36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Tuần</a:t>
            </a:r>
            <a:r>
              <a:rPr lang="en-US" sz="36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13</a:t>
            </a:r>
            <a:endParaRPr lang="en-US" sz="3600" b="1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4703" name="WordArt 31"/>
          <p:cNvSpPr>
            <a:spLocks noChangeArrowheads="1" noChangeShapeType="1" noTextEdit="1"/>
          </p:cNvSpPr>
          <p:nvPr/>
        </p:nvSpPr>
        <p:spPr bwMode="auto">
          <a:xfrm>
            <a:off x="1562100" y="4381500"/>
            <a:ext cx="61722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err="1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i="1" kern="10" dirty="0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35 : </a:t>
            </a:r>
            <a:r>
              <a:rPr lang="en-US" sz="3600" b="1" i="1" kern="10" dirty="0" err="1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Bảng</a:t>
            </a:r>
            <a:r>
              <a:rPr lang="en-US" sz="3600" b="1" i="1" kern="10" dirty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i="1" kern="10" dirty="0" err="1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</a:t>
            </a:r>
            <a:r>
              <a:rPr lang="en-US" sz="3600" b="1" i="1" kern="10" dirty="0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9 ( </a:t>
            </a:r>
            <a:r>
              <a:rPr lang="en-US" sz="3600" b="1" i="1" kern="10" dirty="0" err="1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i="1" kern="10" dirty="0" smtClean="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2)</a:t>
            </a:r>
            <a:endParaRPr lang="en-US" sz="3600" b="1" i="1" kern="10" dirty="0"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4704" name="WordArt 32"/>
          <p:cNvSpPr>
            <a:spLocks noChangeArrowheads="1" noChangeShapeType="1" noTextEdit="1"/>
          </p:cNvSpPr>
          <p:nvPr/>
        </p:nvSpPr>
        <p:spPr bwMode="auto">
          <a:xfrm>
            <a:off x="2057400" y="6134100"/>
            <a:ext cx="4343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Đơn vị : Trường Tiểu học Hứa Tạo</a:t>
            </a:r>
            <a:endParaRPr lang="en-US" sz="36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4705" name="WordArt 33"/>
          <p:cNvSpPr>
            <a:spLocks noChangeArrowheads="1" noChangeShapeType="1" noTextEdit="1"/>
          </p:cNvSpPr>
          <p:nvPr/>
        </p:nvSpPr>
        <p:spPr bwMode="auto">
          <a:xfrm>
            <a:off x="2057400" y="5600700"/>
            <a:ext cx="43910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 : Phan Thị Xuân Trang</a:t>
            </a:r>
          </a:p>
        </p:txBody>
      </p:sp>
    </p:spTree>
    <p:extLst>
      <p:ext uri="{BB962C8B-B14F-4D97-AF65-F5344CB8AC3E}">
        <p14:creationId xmlns:p14="http://schemas.microsoft.com/office/powerpoint/2010/main" val="384701067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0"/>
                                        <p:tgtEl>
                                          <p:spTgt spid="28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0"/>
                                        <p:tgtEl>
                                          <p:spTgt spid="28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3000"/>
                                        <p:tgtEl>
                                          <p:spTgt spid="28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28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0"/>
                                        <p:tgtEl>
                                          <p:spTgt spid="28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8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8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28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3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28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00" grpId="0" animBg="1"/>
      <p:bldP spid="284701" grpId="0" animBg="1"/>
      <p:bldP spid="284702" grpId="0" animBg="1"/>
      <p:bldP spid="284703" grpId="0" animBg="1"/>
      <p:bldP spid="284704" grpId="0" animBg="1"/>
      <p:bldP spid="28470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88686"/>
            <a:ext cx="106680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6400" y="2133600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3.Giải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2584" y="3518595"/>
            <a:ext cx="42396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9 x 3 = 27 (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27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5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59" y="1600200"/>
            <a:ext cx="15890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80160" y="2064895"/>
            <a:ext cx="667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4.Viết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79868"/>
              </p:ext>
            </p:extLst>
          </p:nvPr>
        </p:nvGraphicFramePr>
        <p:xfrm>
          <a:off x="1104897" y="3352800"/>
          <a:ext cx="6858005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</a:tblGrid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35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0" y="1678781"/>
            <a:ext cx="15890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80160" y="2064895"/>
            <a:ext cx="667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4.Viết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376453"/>
              </p:ext>
            </p:extLst>
          </p:nvPr>
        </p:nvGraphicFramePr>
        <p:xfrm>
          <a:off x="1104897" y="3352800"/>
          <a:ext cx="6858005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</a:tblGrid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8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66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12-Point Star 36"/>
          <p:cNvSpPr/>
          <p:nvPr/>
        </p:nvSpPr>
        <p:spPr>
          <a:xfrm>
            <a:off x="536917" y="584775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71600" y="1208098"/>
            <a:ext cx="207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64 : 8 = 8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9" name="12-Point Star 38"/>
          <p:cNvSpPr/>
          <p:nvPr/>
        </p:nvSpPr>
        <p:spPr>
          <a:xfrm>
            <a:off x="548640" y="2743200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" y="34245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72 : 8 = 9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12-Point Star 40"/>
          <p:cNvSpPr/>
          <p:nvPr/>
        </p:nvSpPr>
        <p:spPr>
          <a:xfrm>
            <a:off x="2910840" y="4876800"/>
            <a:ext cx="3489960" cy="17166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71800" y="5317659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: 8 = 2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12-Point Star 42"/>
          <p:cNvSpPr/>
          <p:nvPr/>
        </p:nvSpPr>
        <p:spPr>
          <a:xfrm>
            <a:off x="4953000" y="609600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42560" y="1269651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: 8 = 3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12-Point Star 44"/>
          <p:cNvSpPr/>
          <p:nvPr/>
        </p:nvSpPr>
        <p:spPr>
          <a:xfrm>
            <a:off x="4953000" y="2743200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15840" y="3321121"/>
            <a:ext cx="3794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 : 8 = 5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37260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: HÁI HOA TOÁN HỌC</a:t>
            </a:r>
          </a:p>
        </p:txBody>
      </p:sp>
      <p:sp>
        <p:nvSpPr>
          <p:cNvPr id="8" name="12-Point Star 7"/>
          <p:cNvSpPr/>
          <p:nvPr/>
        </p:nvSpPr>
        <p:spPr>
          <a:xfrm>
            <a:off x="579455" y="565948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1204398"/>
            <a:ext cx="2140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64 : 8 =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4" name="12-Point Star 23"/>
          <p:cNvSpPr/>
          <p:nvPr/>
        </p:nvSpPr>
        <p:spPr>
          <a:xfrm>
            <a:off x="579455" y="2720830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22717" y="340207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72 : 8 =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12-Point Star 25"/>
          <p:cNvSpPr/>
          <p:nvPr/>
        </p:nvSpPr>
        <p:spPr>
          <a:xfrm>
            <a:off x="2941320" y="4905669"/>
            <a:ext cx="3489960" cy="165893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51868" y="5442748"/>
            <a:ext cx="18639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: 8 =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12-Point Star 27"/>
          <p:cNvSpPr/>
          <p:nvPr/>
        </p:nvSpPr>
        <p:spPr>
          <a:xfrm>
            <a:off x="4960620" y="625510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6545" y="1269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: 8 =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12-Point Star 29"/>
          <p:cNvSpPr/>
          <p:nvPr/>
        </p:nvSpPr>
        <p:spPr>
          <a:xfrm>
            <a:off x="4990765" y="2759920"/>
            <a:ext cx="3489960" cy="1869073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53389" y="3402904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 : 8 =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2" descr="C:\Users\DELL\Desktop\hình-ảnh-đẹp-về-các-loại-hoa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785" y="4760339"/>
            <a:ext cx="387096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" descr="C:\Users\DELL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64" y="2743200"/>
            <a:ext cx="3747111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8" descr="C:\Users\DELL\Desktop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72" y="2693167"/>
            <a:ext cx="3665538" cy="208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 descr="C:\Users\DELL\Desktop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425" y="501153"/>
            <a:ext cx="3670300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" descr="C:\Users\DELL\Desktop\images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29" y="539102"/>
            <a:ext cx="3735388" cy="20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1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32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7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BORBS0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7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2081">
            <a:off x="6270625" y="2819400"/>
            <a:ext cx="28733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8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4745">
            <a:off x="4724400" y="32766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9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19400"/>
            <a:ext cx="19780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10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1143000" y="1905000"/>
            <a:ext cx="661035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BÌNH CHỌN </a:t>
            </a:r>
          </a:p>
        </p:txBody>
      </p:sp>
    </p:spTree>
    <p:extLst>
      <p:ext uri="{BB962C8B-B14F-4D97-AF65-F5344CB8AC3E}">
        <p14:creationId xmlns:p14="http://schemas.microsoft.com/office/powerpoint/2010/main" val="22271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14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4365625"/>
            <a:ext cx="467677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068469" y="4407694"/>
            <a:ext cx="1612900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4048125"/>
            <a:ext cx="18081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242300" y="456565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943726" y="5176837"/>
            <a:ext cx="1611312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415338" y="472440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5" name="WordArt 11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29615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2533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44444E-6 C 0.00191 -0.00116 -0.24618 -0.00232 -0.24583 -0.00556 C -0.24548 -0.0088 0.25348 -0.01575 0.25209 -0.01945 C 0.2507 -0.02315 -0.21111 -0.02639 -0.25416 -0.02778 C -0.29722 -0.02917 -0.15173 -0.02848 -0.00625 -0.02778 " pathEditMode="relative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2021</a:t>
            </a:r>
            <a:r>
              <a:rPr lang="en-US" sz="3600" b="1" dirty="0" smtClean="0">
                <a:latin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382984" name="AutoShape 8"/>
          <p:cNvSpPr>
            <a:spLocks noChangeArrowheads="1"/>
          </p:cNvSpPr>
          <p:nvPr/>
        </p:nvSpPr>
        <p:spPr bwMode="auto">
          <a:xfrm>
            <a:off x="3352800" y="1349448"/>
            <a:ext cx="3369212" cy="1828800"/>
          </a:xfrm>
          <a:prstGeom prst="star24">
            <a:avLst>
              <a:gd name="adj" fmla="val 37500"/>
            </a:avLst>
          </a:prstGeom>
          <a:solidFill>
            <a:srgbClr val="59D379"/>
          </a:solidFill>
          <a:ln w="9525" cap="rnd">
            <a:solidFill>
              <a:srgbClr val="FFFF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FF0066"/>
                </a:solidFill>
                <a:latin typeface="Times New Roman" pitchFamily="18" charset="0"/>
              </a:rPr>
              <a:t>KHỞI ĐỘNG</a:t>
            </a:r>
          </a:p>
        </p:txBody>
      </p:sp>
      <p:pic>
        <p:nvPicPr>
          <p:cNvPr id="6" name="Picture 5" descr="hdc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65275"/>
            <a:ext cx="19812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7000" y="3810000"/>
            <a:ext cx="405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 CHƠI : “TIẾP SỨC”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1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2021</a:t>
            </a:r>
            <a:r>
              <a:rPr lang="en-US" sz="3600" b="1" dirty="0" smtClean="0">
                <a:latin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</p:spTree>
    <p:extLst>
      <p:ext uri="{BB962C8B-B14F-4D97-AF65-F5344CB8AC3E}">
        <p14:creationId xmlns:p14="http://schemas.microsoft.com/office/powerpoint/2010/main" val="10535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smtClean="0">
                <a:latin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</a:rPr>
              <a:t>2021</a:t>
            </a:r>
            <a:r>
              <a:rPr lang="en-US" sz="3600" b="1" dirty="0" smtClean="0">
                <a:latin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3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0" y="2133600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9940" y="2133600"/>
            <a:ext cx="309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1.Tính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2726176"/>
            <a:ext cx="2182240" cy="27602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5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3 =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7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2 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4023" y="2739146"/>
            <a:ext cx="2182240" cy="27602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8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6 =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1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0 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0" y="2739146"/>
            <a:ext cx="2182240" cy="27602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9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10 =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4 =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x 9 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74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0" y="2133600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9940" y="2133600"/>
            <a:ext cx="309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1.Tính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2726176"/>
            <a:ext cx="2182240" cy="27602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5 =  45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3 = 27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7 = 63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2 = 18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4023" y="2739146"/>
            <a:ext cx="2182240" cy="27602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8 = 72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6 = 54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1 = 9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0 = 0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0" y="2739146"/>
            <a:ext cx="2182240" cy="27602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9 = 81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10 = 90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x 4 = 36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x 9 = 0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8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0" y="2133600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9940" y="2133600"/>
            <a:ext cx="309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2.Tính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8021" y="2862590"/>
            <a:ext cx="2360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x 2 =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2 x 9 =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2820430"/>
            <a:ext cx="2360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9 x 5 =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5 x 9 =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8868" y="4114800"/>
            <a:ext cx="3103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b)    9 x 4 + 9 =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9 x 5 + 9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82696" y="4101830"/>
            <a:ext cx="3103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9 x 7 – 25  =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9 x 2 x 3  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33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0" y="2133600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9940" y="2133600"/>
            <a:ext cx="309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2.Tính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1581" y="3505200"/>
            <a:ext cx="2360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x 2 = 18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2 x 9 = 18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45541" y="3505199"/>
            <a:ext cx="2360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9 x 5 = 45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5 x 9 = 45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872" y="5036482"/>
            <a:ext cx="4119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9 x 4 + 9 = 36 +9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=   45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9 x 5 + 9 = 45 +9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=    54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5033239"/>
            <a:ext cx="419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x 7 – 25  = 63 – 25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=    38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9 x 2 x 3   = 18 x 3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=     54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0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48600" cy="7921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</a:t>
            </a:r>
            <a:r>
              <a:rPr lang="en-US" sz="3600" b="1" dirty="0" err="1">
                <a:latin typeface="Times New Roman" pitchFamily="18" charset="0"/>
              </a:rPr>
              <a:t>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13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12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2020</a:t>
            </a:r>
            <a:br>
              <a:rPr lang="en-US" sz="3600" b="1" dirty="0" smtClean="0">
                <a:latin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2362200" y="417304"/>
            <a:ext cx="434340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 err="1" smtClean="0">
                <a:latin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9 ( </a:t>
            </a:r>
            <a:r>
              <a:rPr lang="en-US" sz="3200" b="1" dirty="0" err="1" smtClean="0">
                <a:latin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</a:rPr>
              <a:t> 2 )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0" y="14478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   </a:t>
            </a:r>
            <a:r>
              <a:rPr lang="en-US" altLang="en-US" sz="2400" b="1" dirty="0">
                <a:latin typeface="Times New Roman" pitchFamily="18" charset="0"/>
              </a:rPr>
              <a:t>HOẠT ĐỘNG </a:t>
            </a:r>
            <a:r>
              <a:rPr lang="en-US" altLang="en-US" sz="2400" b="1" dirty="0" smtClean="0">
                <a:latin typeface="Times New Roman" pitchFamily="18" charset="0"/>
              </a:rPr>
              <a:t>THỰC HÀNH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1780160" y="1335881"/>
            <a:ext cx="762000" cy="685800"/>
          </a:xfrm>
          <a:prstGeom prst="diamond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88686"/>
            <a:ext cx="106680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6400" y="2133600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3.Giải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2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746</Words>
  <Application>Microsoft Office PowerPoint</Application>
  <PresentationFormat>On-screen Show (4:3)</PresentationFormat>
  <Paragraphs>181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Clip</vt:lpstr>
      <vt:lpstr>  </vt:lpstr>
      <vt:lpstr>Thứ năm ngày 3 tháng 12 năm 2021 Toán:</vt:lpstr>
      <vt:lpstr>Thứ năm ngày 13 tháng 12 năm 2021 Toán:</vt:lpstr>
      <vt:lpstr>Thứ năm ngày 13 tháng 12 năm 2021 Toán:</vt:lpstr>
      <vt:lpstr>Thứ năm ngày 13 tháng 12 năm 2020 Toán:</vt:lpstr>
      <vt:lpstr>Thứ năm ngày 13 tháng 12 năm 2020 Toán:</vt:lpstr>
      <vt:lpstr>Thứ năm ngày 13 tháng 12 năm 2020 Toán:</vt:lpstr>
      <vt:lpstr>Thứ năm ngày 13 tháng 12 năm 2020 Toán:</vt:lpstr>
      <vt:lpstr>Thứ năm ngày 13 tháng 12 năm 2020 Toán:</vt:lpstr>
      <vt:lpstr>Thứ năm ngày 13 tháng 12 năm 2020 Toán:</vt:lpstr>
      <vt:lpstr>Thứ năm ngày 13 tháng 12 năm 2020 Toán:</vt:lpstr>
      <vt:lpstr>Thứ năm ngày 13 tháng 12 năm 2020 Toán: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Windows User</dc:creator>
  <cp:lastModifiedBy>Windows User</cp:lastModifiedBy>
  <cp:revision>36</cp:revision>
  <dcterms:created xsi:type="dcterms:W3CDTF">2020-11-10T07:44:50Z</dcterms:created>
  <dcterms:modified xsi:type="dcterms:W3CDTF">2022-05-18T14:23:09Z</dcterms:modified>
</cp:coreProperties>
</file>