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438"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HỨA TẠO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6641562" cy="1117345"/>
            <a:chOff x="4539228" y="210532"/>
            <a:chExt cx="6529498" cy="1117345"/>
          </a:xfrm>
        </p:grpSpPr>
        <p:grpSp>
          <p:nvGrpSpPr>
            <p:cNvPr id="20" name="Group 19"/>
            <p:cNvGrpSpPr/>
            <p:nvPr/>
          </p:nvGrpSpPr>
          <p:grpSpPr>
            <a:xfrm>
              <a:off x="4539228" y="210532"/>
              <a:ext cx="6529498" cy="1117345"/>
              <a:chOff x="4539228" y="210532"/>
              <a:chExt cx="6529498" cy="1117345"/>
            </a:xfrm>
          </p:grpSpPr>
          <p:sp>
            <p:nvSpPr>
              <p:cNvPr id="22" name="TextBox 21"/>
              <p:cNvSpPr txBox="1"/>
              <p:nvPr/>
            </p:nvSpPr>
            <p:spPr>
              <a:xfrm>
                <a:off x="4539228" y="210532"/>
                <a:ext cx="6529498"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23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01năm 2024</a:t>
                </a:r>
                <a:endParaRPr lang="en-US" sz="3600" dirty="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641562" cy="1117345"/>
            <a:chOff x="4539228" y="210532"/>
            <a:chExt cx="6529498" cy="1117345"/>
          </a:xfrm>
        </p:grpSpPr>
        <p:grpSp>
          <p:nvGrpSpPr>
            <p:cNvPr id="15" name="Group 14"/>
            <p:cNvGrpSpPr/>
            <p:nvPr/>
          </p:nvGrpSpPr>
          <p:grpSpPr>
            <a:xfrm>
              <a:off x="4539228" y="210532"/>
              <a:ext cx="6529498" cy="1117345"/>
              <a:chOff x="4539228" y="210532"/>
              <a:chExt cx="6529498" cy="1117345"/>
            </a:xfrm>
          </p:grpSpPr>
          <p:sp>
            <p:nvSpPr>
              <p:cNvPr id="17" name="TextBox 16"/>
              <p:cNvSpPr txBox="1"/>
              <p:nvPr/>
            </p:nvSpPr>
            <p:spPr>
              <a:xfrm>
                <a:off x="4539228" y="210532"/>
                <a:ext cx="6529498"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23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01năm 2024</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641562" cy="1117345"/>
            <a:chOff x="4539228" y="210532"/>
            <a:chExt cx="6529498" cy="1117345"/>
          </a:xfrm>
        </p:grpSpPr>
        <p:grpSp>
          <p:nvGrpSpPr>
            <p:cNvPr id="15" name="Group 14"/>
            <p:cNvGrpSpPr/>
            <p:nvPr/>
          </p:nvGrpSpPr>
          <p:grpSpPr>
            <a:xfrm>
              <a:off x="4539228" y="210532"/>
              <a:ext cx="6529498" cy="1117345"/>
              <a:chOff x="4539228" y="210532"/>
              <a:chExt cx="6529498" cy="1117345"/>
            </a:xfrm>
          </p:grpSpPr>
          <p:sp>
            <p:nvSpPr>
              <p:cNvPr id="17" name="TextBox 16"/>
              <p:cNvSpPr txBox="1"/>
              <p:nvPr/>
            </p:nvSpPr>
            <p:spPr>
              <a:xfrm>
                <a:off x="4539228" y="210532"/>
                <a:ext cx="6529498"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23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01năm 2024</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641562" cy="1117345"/>
            <a:chOff x="4539228" y="210532"/>
            <a:chExt cx="6529498" cy="1117345"/>
          </a:xfrm>
        </p:grpSpPr>
        <p:grpSp>
          <p:nvGrpSpPr>
            <p:cNvPr id="15" name="Group 14"/>
            <p:cNvGrpSpPr/>
            <p:nvPr/>
          </p:nvGrpSpPr>
          <p:grpSpPr>
            <a:xfrm>
              <a:off x="4539228" y="210532"/>
              <a:ext cx="6529498" cy="1117345"/>
              <a:chOff x="4539228" y="210532"/>
              <a:chExt cx="6529498" cy="1117345"/>
            </a:xfrm>
          </p:grpSpPr>
          <p:sp>
            <p:nvSpPr>
              <p:cNvPr id="17" name="TextBox 16"/>
              <p:cNvSpPr txBox="1"/>
              <p:nvPr/>
            </p:nvSpPr>
            <p:spPr>
              <a:xfrm>
                <a:off x="4539228" y="210532"/>
                <a:ext cx="6529498"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23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01năm 2024</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641562" cy="1117345"/>
            <a:chOff x="4539228" y="210532"/>
            <a:chExt cx="6529498" cy="1117345"/>
          </a:xfrm>
        </p:grpSpPr>
        <p:grpSp>
          <p:nvGrpSpPr>
            <p:cNvPr id="15" name="Group 14"/>
            <p:cNvGrpSpPr/>
            <p:nvPr/>
          </p:nvGrpSpPr>
          <p:grpSpPr>
            <a:xfrm>
              <a:off x="4539228" y="210532"/>
              <a:ext cx="6529498" cy="1117345"/>
              <a:chOff x="4539228" y="210532"/>
              <a:chExt cx="6529498" cy="1117345"/>
            </a:xfrm>
          </p:grpSpPr>
          <p:sp>
            <p:nvSpPr>
              <p:cNvPr id="17" name="TextBox 16"/>
              <p:cNvSpPr txBox="1"/>
              <p:nvPr/>
            </p:nvSpPr>
            <p:spPr>
              <a:xfrm>
                <a:off x="4539228" y="210532"/>
                <a:ext cx="6529498"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ba</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 23 </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 01năm 2024</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9866</TotalTime>
  <Words>341</Words>
  <Application>Microsoft Office PowerPoint</Application>
  <PresentationFormat>Custom</PresentationFormat>
  <Paragraphs>69</Paragraphs>
  <Slides>8</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1084</cp:revision>
  <dcterms:created xsi:type="dcterms:W3CDTF">2008-09-09T22:52:10Z</dcterms:created>
  <dcterms:modified xsi:type="dcterms:W3CDTF">2024-01-21T03:26:24Z</dcterms:modified>
</cp:coreProperties>
</file>