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4" r:id="rId3"/>
    <p:sldId id="257"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FBB35-9D39-455F-974F-753A8AC24CE5}" type="datetimeFigureOut">
              <a:rPr lang="en-US" smtClean="0"/>
              <a:t>3/31/2024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69009-1216-4D58-A1FA-FD11A68CC3CB}" type="slidenum">
              <a:rPr lang="en-US" smtClean="0"/>
              <a:t>‹#›</a:t>
            </a:fld>
            <a:endParaRPr lang="en-US"/>
          </a:p>
        </p:txBody>
      </p:sp>
    </p:spTree>
    <p:extLst>
      <p:ext uri="{BB962C8B-B14F-4D97-AF65-F5344CB8AC3E}">
        <p14:creationId xmlns:p14="http://schemas.microsoft.com/office/powerpoint/2010/main" val="36942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88E07D3-84F1-C59F-37CC-1F7302302A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67C95-F7FB-462B-7FF4-3E7262DFE1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G" altLang="en-US"/>
          </a:p>
        </p:txBody>
      </p:sp>
      <p:sp>
        <p:nvSpPr>
          <p:cNvPr id="4100" name="Slide Number Placeholder 3">
            <a:extLst>
              <a:ext uri="{FF2B5EF4-FFF2-40B4-BE49-F238E27FC236}">
                <a16:creationId xmlns:a16="http://schemas.microsoft.com/office/drawing/2014/main" id="{54CA6B5C-ACBB-93A2-6270-0DAFB43488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a:defRPr>
                <a:solidFill>
                  <a:schemeClr val="tx1"/>
                </a:solidFill>
                <a:latin typeface="Calibri" panose="020F0502020204030204" pitchFamily="34" charset="0"/>
              </a:defRPr>
            </a:lvl1pPr>
            <a:lvl2pPr marL="742950" indent="-285750" defTabSz="514350">
              <a:defRPr>
                <a:solidFill>
                  <a:schemeClr val="tx1"/>
                </a:solidFill>
                <a:latin typeface="Calibri" panose="020F0502020204030204" pitchFamily="34" charset="0"/>
              </a:defRPr>
            </a:lvl2pPr>
            <a:lvl3pPr marL="1143000" indent="-228600" defTabSz="514350">
              <a:defRPr>
                <a:solidFill>
                  <a:schemeClr val="tx1"/>
                </a:solidFill>
                <a:latin typeface="Calibri" panose="020F0502020204030204" pitchFamily="34" charset="0"/>
              </a:defRPr>
            </a:lvl3pPr>
            <a:lvl4pPr marL="1600200" indent="-228600" defTabSz="514350">
              <a:defRPr>
                <a:solidFill>
                  <a:schemeClr val="tx1"/>
                </a:solidFill>
                <a:latin typeface="Calibri" panose="020F0502020204030204" pitchFamily="34" charset="0"/>
              </a:defRPr>
            </a:lvl4pPr>
            <a:lvl5pPr marL="2057400" indent="-228600" defTabSz="514350">
              <a:defRPr>
                <a:solidFill>
                  <a:schemeClr val="tx1"/>
                </a:solidFill>
                <a:latin typeface="Calibri" panose="020F0502020204030204" pitchFamily="34" charset="0"/>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A3ADC895-D9EA-45E8-8905-E7DEA8B51F5A}" type="slidenum">
              <a:rPr kumimoji="0" lang="en-SG"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1</a:t>
            </a:fld>
            <a:endPar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69009-1216-4D58-A1FA-FD11A68CC3CB}" type="slidenum">
              <a:rPr lang="en-US" smtClean="0"/>
              <a:t>5</a:t>
            </a:fld>
            <a:endParaRPr lang="en-US"/>
          </a:p>
        </p:txBody>
      </p:sp>
    </p:spTree>
    <p:extLst>
      <p:ext uri="{BB962C8B-B14F-4D97-AF65-F5344CB8AC3E}">
        <p14:creationId xmlns:p14="http://schemas.microsoft.com/office/powerpoint/2010/main" val="378417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B81C2B-B2AD-4C7F-A3FE-2942F2F7C4BA}"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31959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81C2B-B2AD-4C7F-A3FE-2942F2F7C4BA}"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198464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81C2B-B2AD-4C7F-A3FE-2942F2F7C4BA}"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71338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3D98930-52AC-47DF-EAC3-5E3F161534E3}"/>
              </a:ext>
            </a:extLst>
          </p:cNvPr>
          <p:cNvSpPr>
            <a:spLocks noGrp="1"/>
          </p:cNvSpPr>
          <p:nvPr>
            <p:ph type="dt" sz="half" idx="10"/>
          </p:nvPr>
        </p:nvSpPr>
        <p:spPr/>
        <p:txBody>
          <a:bodyPr/>
          <a:lstStyle>
            <a:lvl1pPr>
              <a:defRPr/>
            </a:lvl1pPr>
          </a:lstStyle>
          <a:p>
            <a:pPr>
              <a:defRPr/>
            </a:pPr>
            <a:fld id="{2B864048-226D-445F-A807-26AC7E00131F}" type="datetimeFigureOut">
              <a:rPr lang="en-US"/>
              <a:pPr>
                <a:defRPr/>
              </a:pPr>
              <a:t>3/31/2024</a:t>
            </a:fld>
            <a:endParaRPr lang="en-US"/>
          </a:p>
        </p:txBody>
      </p:sp>
      <p:sp>
        <p:nvSpPr>
          <p:cNvPr id="5" name="Footer Placeholder 4">
            <a:extLst>
              <a:ext uri="{FF2B5EF4-FFF2-40B4-BE49-F238E27FC236}">
                <a16:creationId xmlns:a16="http://schemas.microsoft.com/office/drawing/2014/main" id="{E70DF519-19B4-19F1-0E66-5D5ECA53E4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0F5401-F758-2CBC-FE8D-EE6403B1F5EB}"/>
              </a:ext>
            </a:extLst>
          </p:cNvPr>
          <p:cNvSpPr>
            <a:spLocks noGrp="1"/>
          </p:cNvSpPr>
          <p:nvPr>
            <p:ph type="sldNum" sz="quarter" idx="12"/>
          </p:nvPr>
        </p:nvSpPr>
        <p:spPr/>
        <p:txBody>
          <a:bodyPr/>
          <a:lstStyle>
            <a:lvl1pPr>
              <a:defRPr/>
            </a:lvl1pPr>
          </a:lstStyle>
          <a:p>
            <a:pPr>
              <a:defRPr/>
            </a:pPr>
            <a:fld id="{858DF5A1-86CB-472B-B73A-3A213758D0F9}" type="slidenum">
              <a:rPr lang="en-US" altLang="en-US"/>
              <a:pPr>
                <a:defRPr/>
              </a:pPr>
              <a:t>‹#›</a:t>
            </a:fld>
            <a:endParaRPr lang="en-US" altLang="en-US"/>
          </a:p>
        </p:txBody>
      </p:sp>
    </p:spTree>
    <p:extLst>
      <p:ext uri="{BB962C8B-B14F-4D97-AF65-F5344CB8AC3E}">
        <p14:creationId xmlns:p14="http://schemas.microsoft.com/office/powerpoint/2010/main" val="369004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318F18-0F1E-75AE-3AAA-C43EA9946AFB}"/>
              </a:ext>
            </a:extLst>
          </p:cNvPr>
          <p:cNvSpPr>
            <a:spLocks noGrp="1"/>
          </p:cNvSpPr>
          <p:nvPr>
            <p:ph type="dt" sz="half" idx="10"/>
          </p:nvPr>
        </p:nvSpPr>
        <p:spPr/>
        <p:txBody>
          <a:bodyPr/>
          <a:lstStyle>
            <a:lvl1pPr>
              <a:defRPr/>
            </a:lvl1pPr>
          </a:lstStyle>
          <a:p>
            <a:pPr>
              <a:defRPr/>
            </a:pPr>
            <a:fld id="{CAAD97E5-5150-44FB-85F9-1F8EDAB357A2}" type="datetimeFigureOut">
              <a:rPr lang="en-US"/>
              <a:pPr>
                <a:defRPr/>
              </a:pPr>
              <a:t>3/31/2024</a:t>
            </a:fld>
            <a:endParaRPr lang="en-US"/>
          </a:p>
        </p:txBody>
      </p:sp>
      <p:sp>
        <p:nvSpPr>
          <p:cNvPr id="5" name="Footer Placeholder 4">
            <a:extLst>
              <a:ext uri="{FF2B5EF4-FFF2-40B4-BE49-F238E27FC236}">
                <a16:creationId xmlns:a16="http://schemas.microsoft.com/office/drawing/2014/main" id="{A9E3E31B-F5B0-019A-2AB4-DFFF593D14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ABBE84-4FCE-7E76-461D-0C8DF2F5328C}"/>
              </a:ext>
            </a:extLst>
          </p:cNvPr>
          <p:cNvSpPr>
            <a:spLocks noGrp="1"/>
          </p:cNvSpPr>
          <p:nvPr>
            <p:ph type="sldNum" sz="quarter" idx="12"/>
          </p:nvPr>
        </p:nvSpPr>
        <p:spPr/>
        <p:txBody>
          <a:bodyPr/>
          <a:lstStyle>
            <a:lvl1pPr>
              <a:defRPr/>
            </a:lvl1pPr>
          </a:lstStyle>
          <a:p>
            <a:pPr>
              <a:defRPr/>
            </a:pPr>
            <a:fld id="{4BE1B6AC-7A01-444B-9075-A9CCB974BF32}" type="slidenum">
              <a:rPr lang="en-US" altLang="en-US"/>
              <a:pPr>
                <a:defRPr/>
              </a:pPr>
              <a:t>‹#›</a:t>
            </a:fld>
            <a:endParaRPr lang="en-US" altLang="en-US"/>
          </a:p>
        </p:txBody>
      </p:sp>
    </p:spTree>
    <p:extLst>
      <p:ext uri="{BB962C8B-B14F-4D97-AF65-F5344CB8AC3E}">
        <p14:creationId xmlns:p14="http://schemas.microsoft.com/office/powerpoint/2010/main" val="371352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E123B-5E79-F494-0EAE-C8383B8D4310}"/>
              </a:ext>
            </a:extLst>
          </p:cNvPr>
          <p:cNvSpPr>
            <a:spLocks noGrp="1"/>
          </p:cNvSpPr>
          <p:nvPr>
            <p:ph type="dt" sz="half" idx="10"/>
          </p:nvPr>
        </p:nvSpPr>
        <p:spPr/>
        <p:txBody>
          <a:bodyPr/>
          <a:lstStyle>
            <a:lvl1pPr>
              <a:defRPr/>
            </a:lvl1pPr>
          </a:lstStyle>
          <a:p>
            <a:pPr>
              <a:defRPr/>
            </a:pPr>
            <a:fld id="{A70D081B-DAB2-4488-97D2-70A9720FBF28}" type="datetimeFigureOut">
              <a:rPr lang="en-US"/>
              <a:pPr>
                <a:defRPr/>
              </a:pPr>
              <a:t>3/31/2024</a:t>
            </a:fld>
            <a:endParaRPr lang="en-US"/>
          </a:p>
        </p:txBody>
      </p:sp>
      <p:sp>
        <p:nvSpPr>
          <p:cNvPr id="5" name="Footer Placeholder 4">
            <a:extLst>
              <a:ext uri="{FF2B5EF4-FFF2-40B4-BE49-F238E27FC236}">
                <a16:creationId xmlns:a16="http://schemas.microsoft.com/office/drawing/2014/main" id="{8C4AC23A-4BDF-13CC-5278-515ED3B9CF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8D6D01-0CB7-D74F-E461-20CC8F7B4479}"/>
              </a:ext>
            </a:extLst>
          </p:cNvPr>
          <p:cNvSpPr>
            <a:spLocks noGrp="1"/>
          </p:cNvSpPr>
          <p:nvPr>
            <p:ph type="sldNum" sz="quarter" idx="12"/>
          </p:nvPr>
        </p:nvSpPr>
        <p:spPr/>
        <p:txBody>
          <a:bodyPr/>
          <a:lstStyle>
            <a:lvl1pPr>
              <a:defRPr/>
            </a:lvl1pPr>
          </a:lstStyle>
          <a:p>
            <a:pPr>
              <a:defRPr/>
            </a:pPr>
            <a:fld id="{87D6BA10-C4CB-480D-9275-5A13A82F569B}" type="slidenum">
              <a:rPr lang="en-US" altLang="en-US"/>
              <a:pPr>
                <a:defRPr/>
              </a:pPr>
              <a:t>‹#›</a:t>
            </a:fld>
            <a:endParaRPr lang="en-US" altLang="en-US"/>
          </a:p>
        </p:txBody>
      </p:sp>
    </p:spTree>
    <p:extLst>
      <p:ext uri="{BB962C8B-B14F-4D97-AF65-F5344CB8AC3E}">
        <p14:creationId xmlns:p14="http://schemas.microsoft.com/office/powerpoint/2010/main" val="71887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CF755C5-D5C3-F803-8ADB-C645A9714125}"/>
              </a:ext>
            </a:extLst>
          </p:cNvPr>
          <p:cNvSpPr>
            <a:spLocks noGrp="1"/>
          </p:cNvSpPr>
          <p:nvPr>
            <p:ph type="dt" sz="half" idx="10"/>
          </p:nvPr>
        </p:nvSpPr>
        <p:spPr/>
        <p:txBody>
          <a:bodyPr/>
          <a:lstStyle>
            <a:lvl1pPr>
              <a:defRPr/>
            </a:lvl1pPr>
          </a:lstStyle>
          <a:p>
            <a:pPr>
              <a:defRPr/>
            </a:pPr>
            <a:fld id="{EAE14A0E-F143-4888-B64C-08B289B0AA81}" type="datetimeFigureOut">
              <a:rPr lang="en-US"/>
              <a:pPr>
                <a:defRPr/>
              </a:pPr>
              <a:t>3/31/2024</a:t>
            </a:fld>
            <a:endParaRPr lang="en-US"/>
          </a:p>
        </p:txBody>
      </p:sp>
      <p:sp>
        <p:nvSpPr>
          <p:cNvPr id="6" name="Footer Placeholder 4">
            <a:extLst>
              <a:ext uri="{FF2B5EF4-FFF2-40B4-BE49-F238E27FC236}">
                <a16:creationId xmlns:a16="http://schemas.microsoft.com/office/drawing/2014/main" id="{ADD768F1-AAB8-47B0-A213-D5553A6582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8D075D-3660-500E-7168-36689EC38525}"/>
              </a:ext>
            </a:extLst>
          </p:cNvPr>
          <p:cNvSpPr>
            <a:spLocks noGrp="1"/>
          </p:cNvSpPr>
          <p:nvPr>
            <p:ph type="sldNum" sz="quarter" idx="12"/>
          </p:nvPr>
        </p:nvSpPr>
        <p:spPr/>
        <p:txBody>
          <a:bodyPr/>
          <a:lstStyle>
            <a:lvl1pPr>
              <a:defRPr/>
            </a:lvl1pPr>
          </a:lstStyle>
          <a:p>
            <a:pPr>
              <a:defRPr/>
            </a:pPr>
            <a:fld id="{D75D914D-4F65-4A26-A110-7DCFB31A2CAE}" type="slidenum">
              <a:rPr lang="en-US" altLang="en-US"/>
              <a:pPr>
                <a:defRPr/>
              </a:pPr>
              <a:t>‹#›</a:t>
            </a:fld>
            <a:endParaRPr lang="en-US" altLang="en-US"/>
          </a:p>
        </p:txBody>
      </p:sp>
    </p:spTree>
    <p:extLst>
      <p:ext uri="{BB962C8B-B14F-4D97-AF65-F5344CB8AC3E}">
        <p14:creationId xmlns:p14="http://schemas.microsoft.com/office/powerpoint/2010/main" val="242214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2F267DA-475E-2036-FB4B-E2917130910D}"/>
              </a:ext>
            </a:extLst>
          </p:cNvPr>
          <p:cNvSpPr>
            <a:spLocks noGrp="1"/>
          </p:cNvSpPr>
          <p:nvPr>
            <p:ph type="dt" sz="half" idx="10"/>
          </p:nvPr>
        </p:nvSpPr>
        <p:spPr/>
        <p:txBody>
          <a:bodyPr/>
          <a:lstStyle>
            <a:lvl1pPr>
              <a:defRPr/>
            </a:lvl1pPr>
          </a:lstStyle>
          <a:p>
            <a:pPr>
              <a:defRPr/>
            </a:pPr>
            <a:fld id="{D81D2599-8463-419C-9CC7-C37C4C211BC9}" type="datetimeFigureOut">
              <a:rPr lang="en-US"/>
              <a:pPr>
                <a:defRPr/>
              </a:pPr>
              <a:t>3/31/2024</a:t>
            </a:fld>
            <a:endParaRPr lang="en-US"/>
          </a:p>
        </p:txBody>
      </p:sp>
      <p:sp>
        <p:nvSpPr>
          <p:cNvPr id="8" name="Footer Placeholder 4">
            <a:extLst>
              <a:ext uri="{FF2B5EF4-FFF2-40B4-BE49-F238E27FC236}">
                <a16:creationId xmlns:a16="http://schemas.microsoft.com/office/drawing/2014/main" id="{1C486114-A7A1-F3AC-AB60-DEE828B493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68454C-3CE9-8030-40D2-D7FC904426FE}"/>
              </a:ext>
            </a:extLst>
          </p:cNvPr>
          <p:cNvSpPr>
            <a:spLocks noGrp="1"/>
          </p:cNvSpPr>
          <p:nvPr>
            <p:ph type="sldNum" sz="quarter" idx="12"/>
          </p:nvPr>
        </p:nvSpPr>
        <p:spPr/>
        <p:txBody>
          <a:bodyPr/>
          <a:lstStyle>
            <a:lvl1pPr>
              <a:defRPr/>
            </a:lvl1pPr>
          </a:lstStyle>
          <a:p>
            <a:pPr>
              <a:defRPr/>
            </a:pPr>
            <a:fld id="{D13FDFEF-A3B2-4199-8D23-0371E986A449}" type="slidenum">
              <a:rPr lang="en-US" altLang="en-US"/>
              <a:pPr>
                <a:defRPr/>
              </a:pPr>
              <a:t>‹#›</a:t>
            </a:fld>
            <a:endParaRPr lang="en-US" altLang="en-US"/>
          </a:p>
        </p:txBody>
      </p:sp>
    </p:spTree>
    <p:extLst>
      <p:ext uri="{BB962C8B-B14F-4D97-AF65-F5344CB8AC3E}">
        <p14:creationId xmlns:p14="http://schemas.microsoft.com/office/powerpoint/2010/main" val="306626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4BDCE7E-2308-60A0-499C-8CC20BD76357}"/>
              </a:ext>
            </a:extLst>
          </p:cNvPr>
          <p:cNvSpPr>
            <a:spLocks noGrp="1"/>
          </p:cNvSpPr>
          <p:nvPr>
            <p:ph type="dt" sz="half" idx="10"/>
          </p:nvPr>
        </p:nvSpPr>
        <p:spPr/>
        <p:txBody>
          <a:bodyPr/>
          <a:lstStyle>
            <a:lvl1pPr>
              <a:defRPr/>
            </a:lvl1pPr>
          </a:lstStyle>
          <a:p>
            <a:pPr>
              <a:defRPr/>
            </a:pPr>
            <a:fld id="{B09BE841-9959-4916-9B85-397B7944929C}" type="datetimeFigureOut">
              <a:rPr lang="en-US"/>
              <a:pPr>
                <a:defRPr/>
              </a:pPr>
              <a:t>3/31/2024</a:t>
            </a:fld>
            <a:endParaRPr lang="en-US"/>
          </a:p>
        </p:txBody>
      </p:sp>
      <p:sp>
        <p:nvSpPr>
          <p:cNvPr id="4" name="Footer Placeholder 4">
            <a:extLst>
              <a:ext uri="{FF2B5EF4-FFF2-40B4-BE49-F238E27FC236}">
                <a16:creationId xmlns:a16="http://schemas.microsoft.com/office/drawing/2014/main" id="{EBC80F8C-3496-3BDE-26C4-9215CF3104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ECD3E42-96A6-D3E6-4BB5-46BC238BCD4A}"/>
              </a:ext>
            </a:extLst>
          </p:cNvPr>
          <p:cNvSpPr>
            <a:spLocks noGrp="1"/>
          </p:cNvSpPr>
          <p:nvPr>
            <p:ph type="sldNum" sz="quarter" idx="12"/>
          </p:nvPr>
        </p:nvSpPr>
        <p:spPr/>
        <p:txBody>
          <a:bodyPr/>
          <a:lstStyle>
            <a:lvl1pPr>
              <a:defRPr/>
            </a:lvl1pPr>
          </a:lstStyle>
          <a:p>
            <a:pPr>
              <a:defRPr/>
            </a:pPr>
            <a:fld id="{BEB3F0CB-C361-4A68-94FF-4119C24066C5}" type="slidenum">
              <a:rPr lang="en-US" altLang="en-US"/>
              <a:pPr>
                <a:defRPr/>
              </a:pPr>
              <a:t>‹#›</a:t>
            </a:fld>
            <a:endParaRPr lang="en-US" altLang="en-US"/>
          </a:p>
        </p:txBody>
      </p:sp>
    </p:spTree>
    <p:extLst>
      <p:ext uri="{BB962C8B-B14F-4D97-AF65-F5344CB8AC3E}">
        <p14:creationId xmlns:p14="http://schemas.microsoft.com/office/powerpoint/2010/main" val="358596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46ACEA-764C-0C4B-2C12-B9C9B8D5803D}"/>
              </a:ext>
            </a:extLst>
          </p:cNvPr>
          <p:cNvSpPr>
            <a:spLocks noGrp="1"/>
          </p:cNvSpPr>
          <p:nvPr>
            <p:ph type="dt" sz="half" idx="10"/>
          </p:nvPr>
        </p:nvSpPr>
        <p:spPr/>
        <p:txBody>
          <a:bodyPr/>
          <a:lstStyle>
            <a:lvl1pPr>
              <a:defRPr/>
            </a:lvl1pPr>
          </a:lstStyle>
          <a:p>
            <a:pPr>
              <a:defRPr/>
            </a:pPr>
            <a:fld id="{FECEA515-FD0D-4E3C-8EBD-8CB589F9C58B}" type="datetimeFigureOut">
              <a:rPr lang="en-US"/>
              <a:pPr>
                <a:defRPr/>
              </a:pPr>
              <a:t>3/31/2024</a:t>
            </a:fld>
            <a:endParaRPr lang="en-US"/>
          </a:p>
        </p:txBody>
      </p:sp>
      <p:sp>
        <p:nvSpPr>
          <p:cNvPr id="3" name="Footer Placeholder 4">
            <a:extLst>
              <a:ext uri="{FF2B5EF4-FFF2-40B4-BE49-F238E27FC236}">
                <a16:creationId xmlns:a16="http://schemas.microsoft.com/office/drawing/2014/main" id="{EE66ECB1-96EF-2380-86C8-D5F0786A8C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7EEA732-A4DB-D877-836D-E335E91417E4}"/>
              </a:ext>
            </a:extLst>
          </p:cNvPr>
          <p:cNvSpPr>
            <a:spLocks noGrp="1"/>
          </p:cNvSpPr>
          <p:nvPr>
            <p:ph type="sldNum" sz="quarter" idx="12"/>
          </p:nvPr>
        </p:nvSpPr>
        <p:spPr/>
        <p:txBody>
          <a:bodyPr/>
          <a:lstStyle>
            <a:lvl1pPr>
              <a:defRPr/>
            </a:lvl1pPr>
          </a:lstStyle>
          <a:p>
            <a:pPr>
              <a:defRPr/>
            </a:pPr>
            <a:fld id="{2C2FBE18-7100-4275-A716-EB656876E6F1}" type="slidenum">
              <a:rPr lang="en-US" altLang="en-US"/>
              <a:pPr>
                <a:defRPr/>
              </a:pPr>
              <a:t>‹#›</a:t>
            </a:fld>
            <a:endParaRPr lang="en-US" altLang="en-US"/>
          </a:p>
        </p:txBody>
      </p:sp>
    </p:spTree>
    <p:extLst>
      <p:ext uri="{BB962C8B-B14F-4D97-AF65-F5344CB8AC3E}">
        <p14:creationId xmlns:p14="http://schemas.microsoft.com/office/powerpoint/2010/main" val="2699927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0EE8831-563E-8482-7B00-1434FDDA4F4B}"/>
              </a:ext>
            </a:extLst>
          </p:cNvPr>
          <p:cNvSpPr>
            <a:spLocks noGrp="1"/>
          </p:cNvSpPr>
          <p:nvPr>
            <p:ph type="dt" sz="half" idx="10"/>
          </p:nvPr>
        </p:nvSpPr>
        <p:spPr/>
        <p:txBody>
          <a:bodyPr/>
          <a:lstStyle>
            <a:lvl1pPr>
              <a:defRPr/>
            </a:lvl1pPr>
          </a:lstStyle>
          <a:p>
            <a:pPr>
              <a:defRPr/>
            </a:pPr>
            <a:fld id="{80D3AFDC-C6AC-402D-B9DF-BB62D9683ABB}" type="datetimeFigureOut">
              <a:rPr lang="en-US"/>
              <a:pPr>
                <a:defRPr/>
              </a:pPr>
              <a:t>3/31/2024</a:t>
            </a:fld>
            <a:endParaRPr lang="en-US"/>
          </a:p>
        </p:txBody>
      </p:sp>
      <p:sp>
        <p:nvSpPr>
          <p:cNvPr id="6" name="Footer Placeholder 4">
            <a:extLst>
              <a:ext uri="{FF2B5EF4-FFF2-40B4-BE49-F238E27FC236}">
                <a16:creationId xmlns:a16="http://schemas.microsoft.com/office/drawing/2014/main" id="{46A28E6E-8D88-FE81-144B-0483BB5FE2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6176B6-30DB-5FC7-41EE-00F5641EAF66}"/>
              </a:ext>
            </a:extLst>
          </p:cNvPr>
          <p:cNvSpPr>
            <a:spLocks noGrp="1"/>
          </p:cNvSpPr>
          <p:nvPr>
            <p:ph type="sldNum" sz="quarter" idx="12"/>
          </p:nvPr>
        </p:nvSpPr>
        <p:spPr/>
        <p:txBody>
          <a:bodyPr/>
          <a:lstStyle>
            <a:lvl1pPr>
              <a:defRPr/>
            </a:lvl1pPr>
          </a:lstStyle>
          <a:p>
            <a:pPr>
              <a:defRPr/>
            </a:pPr>
            <a:fld id="{57D77054-2B7C-46CC-95C8-762338E0AD7E}" type="slidenum">
              <a:rPr lang="en-US" altLang="en-US"/>
              <a:pPr>
                <a:defRPr/>
              </a:pPr>
              <a:t>‹#›</a:t>
            </a:fld>
            <a:endParaRPr lang="en-US" altLang="en-US"/>
          </a:p>
        </p:txBody>
      </p:sp>
    </p:spTree>
    <p:extLst>
      <p:ext uri="{BB962C8B-B14F-4D97-AF65-F5344CB8AC3E}">
        <p14:creationId xmlns:p14="http://schemas.microsoft.com/office/powerpoint/2010/main" val="38581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81C2B-B2AD-4C7F-A3FE-2942F2F7C4BA}"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1009540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B553619-3A40-123D-4823-0C2559279C15}"/>
              </a:ext>
            </a:extLst>
          </p:cNvPr>
          <p:cNvSpPr>
            <a:spLocks noGrp="1"/>
          </p:cNvSpPr>
          <p:nvPr>
            <p:ph type="dt" sz="half" idx="10"/>
          </p:nvPr>
        </p:nvSpPr>
        <p:spPr/>
        <p:txBody>
          <a:bodyPr/>
          <a:lstStyle>
            <a:lvl1pPr>
              <a:defRPr/>
            </a:lvl1pPr>
          </a:lstStyle>
          <a:p>
            <a:pPr>
              <a:defRPr/>
            </a:pPr>
            <a:fld id="{B59C952A-9EA4-4211-8AE4-03E5047802FC}" type="datetimeFigureOut">
              <a:rPr lang="en-US"/>
              <a:pPr>
                <a:defRPr/>
              </a:pPr>
              <a:t>3/31/2024</a:t>
            </a:fld>
            <a:endParaRPr lang="en-US"/>
          </a:p>
        </p:txBody>
      </p:sp>
      <p:sp>
        <p:nvSpPr>
          <p:cNvPr id="6" name="Footer Placeholder 4">
            <a:extLst>
              <a:ext uri="{FF2B5EF4-FFF2-40B4-BE49-F238E27FC236}">
                <a16:creationId xmlns:a16="http://schemas.microsoft.com/office/drawing/2014/main" id="{E4CC5681-805F-95A7-FAE5-042B0B4827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88916A-E9E8-E0AD-E03B-E01337ADF344}"/>
              </a:ext>
            </a:extLst>
          </p:cNvPr>
          <p:cNvSpPr>
            <a:spLocks noGrp="1"/>
          </p:cNvSpPr>
          <p:nvPr>
            <p:ph type="sldNum" sz="quarter" idx="12"/>
          </p:nvPr>
        </p:nvSpPr>
        <p:spPr/>
        <p:txBody>
          <a:bodyPr/>
          <a:lstStyle>
            <a:lvl1pPr>
              <a:defRPr/>
            </a:lvl1pPr>
          </a:lstStyle>
          <a:p>
            <a:pPr>
              <a:defRPr/>
            </a:pPr>
            <a:fld id="{10BE428E-9D66-4F34-87D7-CAD99A1EED24}" type="slidenum">
              <a:rPr lang="en-US" altLang="en-US"/>
              <a:pPr>
                <a:defRPr/>
              </a:pPr>
              <a:t>‹#›</a:t>
            </a:fld>
            <a:endParaRPr lang="en-US" altLang="en-US"/>
          </a:p>
        </p:txBody>
      </p:sp>
    </p:spTree>
    <p:extLst>
      <p:ext uri="{BB962C8B-B14F-4D97-AF65-F5344CB8AC3E}">
        <p14:creationId xmlns:p14="http://schemas.microsoft.com/office/powerpoint/2010/main" val="831379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B78676-F21E-111C-E0F7-4D18ECF5D548}"/>
              </a:ext>
            </a:extLst>
          </p:cNvPr>
          <p:cNvSpPr>
            <a:spLocks noGrp="1"/>
          </p:cNvSpPr>
          <p:nvPr>
            <p:ph type="dt" sz="half" idx="10"/>
          </p:nvPr>
        </p:nvSpPr>
        <p:spPr/>
        <p:txBody>
          <a:bodyPr/>
          <a:lstStyle>
            <a:lvl1pPr>
              <a:defRPr/>
            </a:lvl1pPr>
          </a:lstStyle>
          <a:p>
            <a:pPr>
              <a:defRPr/>
            </a:pPr>
            <a:fld id="{60E6EC8C-947B-4FCC-81BB-F880322EBC4D}" type="datetimeFigureOut">
              <a:rPr lang="en-US"/>
              <a:pPr>
                <a:defRPr/>
              </a:pPr>
              <a:t>3/31/2024</a:t>
            </a:fld>
            <a:endParaRPr lang="en-US"/>
          </a:p>
        </p:txBody>
      </p:sp>
      <p:sp>
        <p:nvSpPr>
          <p:cNvPr id="5" name="Footer Placeholder 4">
            <a:extLst>
              <a:ext uri="{FF2B5EF4-FFF2-40B4-BE49-F238E27FC236}">
                <a16:creationId xmlns:a16="http://schemas.microsoft.com/office/drawing/2014/main" id="{0D7FB242-268F-C4EA-FEC8-D5D60B4440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4C1306-E16A-F251-518D-DA89A93EF221}"/>
              </a:ext>
            </a:extLst>
          </p:cNvPr>
          <p:cNvSpPr>
            <a:spLocks noGrp="1"/>
          </p:cNvSpPr>
          <p:nvPr>
            <p:ph type="sldNum" sz="quarter" idx="12"/>
          </p:nvPr>
        </p:nvSpPr>
        <p:spPr/>
        <p:txBody>
          <a:bodyPr/>
          <a:lstStyle>
            <a:lvl1pPr>
              <a:defRPr/>
            </a:lvl1pPr>
          </a:lstStyle>
          <a:p>
            <a:pPr>
              <a:defRPr/>
            </a:pPr>
            <a:fld id="{500564A5-A29C-4A4E-906B-245C9F1A499D}" type="slidenum">
              <a:rPr lang="en-US" altLang="en-US"/>
              <a:pPr>
                <a:defRPr/>
              </a:pPr>
              <a:t>‹#›</a:t>
            </a:fld>
            <a:endParaRPr lang="en-US" altLang="en-US"/>
          </a:p>
        </p:txBody>
      </p:sp>
    </p:spTree>
    <p:extLst>
      <p:ext uri="{BB962C8B-B14F-4D97-AF65-F5344CB8AC3E}">
        <p14:creationId xmlns:p14="http://schemas.microsoft.com/office/powerpoint/2010/main" val="2417250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8E03D4-A89D-E681-6636-6398056530FB}"/>
              </a:ext>
            </a:extLst>
          </p:cNvPr>
          <p:cNvSpPr>
            <a:spLocks noGrp="1"/>
          </p:cNvSpPr>
          <p:nvPr>
            <p:ph type="dt" sz="half" idx="10"/>
          </p:nvPr>
        </p:nvSpPr>
        <p:spPr/>
        <p:txBody>
          <a:bodyPr/>
          <a:lstStyle>
            <a:lvl1pPr>
              <a:defRPr/>
            </a:lvl1pPr>
          </a:lstStyle>
          <a:p>
            <a:pPr>
              <a:defRPr/>
            </a:pPr>
            <a:fld id="{C7A8E296-4734-4A1D-B33E-04D77E04D031}" type="datetimeFigureOut">
              <a:rPr lang="en-US"/>
              <a:pPr>
                <a:defRPr/>
              </a:pPr>
              <a:t>3/31/2024</a:t>
            </a:fld>
            <a:endParaRPr lang="en-US"/>
          </a:p>
        </p:txBody>
      </p:sp>
      <p:sp>
        <p:nvSpPr>
          <p:cNvPr id="5" name="Footer Placeholder 4">
            <a:extLst>
              <a:ext uri="{FF2B5EF4-FFF2-40B4-BE49-F238E27FC236}">
                <a16:creationId xmlns:a16="http://schemas.microsoft.com/office/drawing/2014/main" id="{D1D3DB4C-6B0E-A816-5563-4A0A5B9A8F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E8AEB1-754D-2FDD-64B7-FA2C057EBB12}"/>
              </a:ext>
            </a:extLst>
          </p:cNvPr>
          <p:cNvSpPr>
            <a:spLocks noGrp="1"/>
          </p:cNvSpPr>
          <p:nvPr>
            <p:ph type="sldNum" sz="quarter" idx="12"/>
          </p:nvPr>
        </p:nvSpPr>
        <p:spPr/>
        <p:txBody>
          <a:bodyPr/>
          <a:lstStyle>
            <a:lvl1pPr>
              <a:defRPr/>
            </a:lvl1pPr>
          </a:lstStyle>
          <a:p>
            <a:pPr>
              <a:defRPr/>
            </a:pPr>
            <a:fld id="{F34F48A9-5470-4111-8664-EA9359D54A1A}" type="slidenum">
              <a:rPr lang="en-US" altLang="en-US"/>
              <a:pPr>
                <a:defRPr/>
              </a:pPr>
              <a:t>‹#›</a:t>
            </a:fld>
            <a:endParaRPr lang="en-US" altLang="en-US"/>
          </a:p>
        </p:txBody>
      </p:sp>
    </p:spTree>
    <p:extLst>
      <p:ext uri="{BB962C8B-B14F-4D97-AF65-F5344CB8AC3E}">
        <p14:creationId xmlns:p14="http://schemas.microsoft.com/office/powerpoint/2010/main" val="217008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B81C2B-B2AD-4C7F-A3FE-2942F2F7C4BA}" type="datetimeFigureOut">
              <a:rPr lang="en-US" smtClean="0"/>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10314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B81C2B-B2AD-4C7F-A3FE-2942F2F7C4BA}"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73073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B81C2B-B2AD-4C7F-A3FE-2942F2F7C4BA}" type="datetimeFigureOut">
              <a:rPr lang="en-US" smtClean="0"/>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107000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B81C2B-B2AD-4C7F-A3FE-2942F2F7C4BA}" type="datetimeFigureOut">
              <a:rPr lang="en-US" smtClean="0"/>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18312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81C2B-B2AD-4C7F-A3FE-2942F2F7C4BA}" type="datetimeFigureOut">
              <a:rPr lang="en-US" smtClean="0"/>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59582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B81C2B-B2AD-4C7F-A3FE-2942F2F7C4BA}"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3269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B81C2B-B2AD-4C7F-A3FE-2942F2F7C4BA}" type="datetimeFigureOut">
              <a:rPr lang="en-US" smtClean="0"/>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FEE9-6D1D-4062-BECA-67E5A03C80C3}" type="slidenum">
              <a:rPr lang="en-US" smtClean="0"/>
              <a:t>‹#›</a:t>
            </a:fld>
            <a:endParaRPr lang="en-US"/>
          </a:p>
        </p:txBody>
      </p:sp>
    </p:spTree>
    <p:extLst>
      <p:ext uri="{BB962C8B-B14F-4D97-AF65-F5344CB8AC3E}">
        <p14:creationId xmlns:p14="http://schemas.microsoft.com/office/powerpoint/2010/main" val="416762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81C2B-B2AD-4C7F-A3FE-2942F2F7C4BA}" type="datetimeFigureOut">
              <a:rPr lang="en-US" smtClean="0"/>
              <a:t>3/31/2024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FEE9-6D1D-4062-BECA-67E5A03C80C3}" type="slidenum">
              <a:rPr lang="en-US" smtClean="0"/>
              <a:t>‹#›</a:t>
            </a:fld>
            <a:endParaRPr lang="en-US"/>
          </a:p>
        </p:txBody>
      </p:sp>
    </p:spTree>
    <p:extLst>
      <p:ext uri="{BB962C8B-B14F-4D97-AF65-F5344CB8AC3E}">
        <p14:creationId xmlns:p14="http://schemas.microsoft.com/office/powerpoint/2010/main" val="145478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3CBA00-F76D-9AF9-7142-B290DFFEEE16}"/>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SG"/>
              <a:t>Click to edit Master title style</a:t>
            </a:r>
          </a:p>
        </p:txBody>
      </p:sp>
      <p:sp>
        <p:nvSpPr>
          <p:cNvPr id="1027" name="Text Placeholder 2">
            <a:extLst>
              <a:ext uri="{FF2B5EF4-FFF2-40B4-BE49-F238E27FC236}">
                <a16:creationId xmlns:a16="http://schemas.microsoft.com/office/drawing/2014/main" id="{09361C5E-748F-B31E-4922-62805BDD06C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G"/>
              <a:t>Click to edit Master text styles</a:t>
            </a:r>
          </a:p>
          <a:p>
            <a:pPr lvl="1"/>
            <a:r>
              <a:rPr lang="en-US" altLang="en-SG"/>
              <a:t>Second level</a:t>
            </a:r>
          </a:p>
          <a:p>
            <a:pPr lvl="2"/>
            <a:r>
              <a:rPr lang="en-US" altLang="en-SG"/>
              <a:t>Third level</a:t>
            </a:r>
          </a:p>
          <a:p>
            <a:pPr lvl="3"/>
            <a:r>
              <a:rPr lang="en-US" altLang="en-SG"/>
              <a:t>Fourth level</a:t>
            </a:r>
          </a:p>
          <a:p>
            <a:pPr lvl="4"/>
            <a:r>
              <a:rPr lang="en-US" altLang="en-SG"/>
              <a:t>Fifth level</a:t>
            </a:r>
          </a:p>
        </p:txBody>
      </p:sp>
      <p:sp>
        <p:nvSpPr>
          <p:cNvPr id="4" name="Date Placeholder 3">
            <a:extLst>
              <a:ext uri="{FF2B5EF4-FFF2-40B4-BE49-F238E27FC236}">
                <a16:creationId xmlns:a16="http://schemas.microsoft.com/office/drawing/2014/main" id="{FF7A331C-8852-573D-CF57-C00E9B5CD3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A16071E7-F282-41F1-8894-1DD4A2B252D6}" type="datetimeFigureOut">
              <a:rPr lang="en-US"/>
              <a:pPr>
                <a:defRPr/>
              </a:pPr>
              <a:t>3/31/2024</a:t>
            </a:fld>
            <a:endParaRPr lang="en-US"/>
          </a:p>
        </p:txBody>
      </p:sp>
      <p:sp>
        <p:nvSpPr>
          <p:cNvPr id="5" name="Footer Placeholder 4">
            <a:extLst>
              <a:ext uri="{FF2B5EF4-FFF2-40B4-BE49-F238E27FC236}">
                <a16:creationId xmlns:a16="http://schemas.microsoft.com/office/drawing/2014/main" id="{2CBBB9B2-142E-4EB3-938E-9E2CC7F071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405DC9-B562-6627-12C4-C51E5F0B9D94}"/>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33526C99-E0BD-4977-9FFA-08128890B070}" type="slidenum">
              <a:rPr lang="en-US" altLang="en-US"/>
              <a:pPr>
                <a:defRPr/>
              </a:pPr>
              <a:t>‹#›</a:t>
            </a:fld>
            <a:endParaRPr lang="en-US" altLang="en-US"/>
          </a:p>
        </p:txBody>
      </p:sp>
    </p:spTree>
    <p:extLst>
      <p:ext uri="{BB962C8B-B14F-4D97-AF65-F5344CB8AC3E}">
        <p14:creationId xmlns:p14="http://schemas.microsoft.com/office/powerpoint/2010/main" val="6428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zV025-166">
            <a:extLst>
              <a:ext uri="{FF2B5EF4-FFF2-40B4-BE49-F238E27FC236}">
                <a16:creationId xmlns:a16="http://schemas.microsoft.com/office/drawing/2014/main" id="{B95626E3-412D-6F95-E082-1EFD38123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30">
            <a:extLst>
              <a:ext uri="{FF2B5EF4-FFF2-40B4-BE49-F238E27FC236}">
                <a16:creationId xmlns:a16="http://schemas.microsoft.com/office/drawing/2014/main" id="{D888EFB2-FBB2-D380-D3F4-7B2901ED9072}"/>
              </a:ext>
            </a:extLst>
          </p:cNvPr>
          <p:cNvSpPr>
            <a:spLocks noChangeArrowheads="1" noChangeShapeType="1" noTextEdit="1"/>
          </p:cNvSpPr>
          <p:nvPr/>
        </p:nvSpPr>
        <p:spPr bwMode="auto">
          <a:xfrm>
            <a:off x="3053953" y="2472928"/>
            <a:ext cx="2632472" cy="441722"/>
          </a:xfrm>
          <a:prstGeom prst="rect">
            <a:avLst/>
          </a:prstGeom>
        </p:spPr>
        <p:txBody>
          <a:bodyPr wrap="none" fromWordArt="1">
            <a:prstTxWarp prst="textInflate">
              <a:avLst>
                <a:gd name="adj" fmla="val 13634"/>
              </a:avLst>
            </a:prstTxWarp>
          </a:bodyPr>
          <a:lstStyle/>
          <a:p>
            <a:pPr algn="ctr" defTabSz="342900" eaLnBrk="0" fontAlgn="base" hangingPunct="0">
              <a:spcBef>
                <a:spcPct val="0"/>
              </a:spcBef>
              <a:spcAft>
                <a:spcPct val="0"/>
              </a:spcAft>
            </a:pPr>
            <a:r>
              <a:rPr lang="en-SG" sz="4286" b="1" i="1" kern="10" dirty="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Môn: </a:t>
            </a:r>
            <a:r>
              <a:rPr lang="en-SG" sz="4286" b="1" i="1" kern="10" dirty="0" err="1">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Đạo</a:t>
            </a:r>
            <a:r>
              <a:rPr lang="en-SG" sz="4286" b="1" i="1" kern="10" dirty="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 </a:t>
            </a:r>
            <a:r>
              <a:rPr lang="en-SG" sz="4286" b="1" i="1" kern="10" dirty="0" err="1">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đức</a:t>
            </a:r>
            <a:endParaRPr lang="en-SG" sz="4286" b="1" i="1" kern="10" dirty="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5" name="WordArt 32">
            <a:extLst>
              <a:ext uri="{FF2B5EF4-FFF2-40B4-BE49-F238E27FC236}">
                <a16:creationId xmlns:a16="http://schemas.microsoft.com/office/drawing/2014/main" id="{21DAE376-C63F-E569-6A77-14D7B4DF8C94}"/>
              </a:ext>
            </a:extLst>
          </p:cNvPr>
          <p:cNvSpPr>
            <a:spLocks noChangeArrowheads="1" noChangeShapeType="1" noTextEdit="1"/>
          </p:cNvSpPr>
          <p:nvPr/>
        </p:nvSpPr>
        <p:spPr bwMode="auto">
          <a:xfrm>
            <a:off x="2228850" y="3200400"/>
            <a:ext cx="4286250" cy="857238"/>
          </a:xfrm>
          <a:prstGeom prst="rect">
            <a:avLst/>
          </a:prstGeom>
        </p:spPr>
        <p:txBody>
          <a:bodyPr wrap="none"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612282" eaLnBrk="0" hangingPunct="0">
              <a:defRPr/>
            </a:pPr>
            <a:r>
              <a:rPr lang="en-US" sz="4286" b="1" kern="10" dirty="0" err="1">
                <a:ln w="9525">
                  <a:solidFill>
                    <a:srgbClr val="FF0000"/>
                  </a:solidFill>
                  <a:round/>
                  <a:headEnd/>
                  <a:tailEnd/>
                </a:ln>
                <a:solidFill>
                  <a:srgbClr val="FF0000"/>
                </a:solidFill>
                <a:latin typeface="Times New Roman"/>
                <a:cs typeface="Times New Roman"/>
              </a:rPr>
              <a:t>Bài</a:t>
            </a:r>
            <a:r>
              <a:rPr lang="en-US" sz="4286" b="1" kern="10" dirty="0">
                <a:ln w="9525">
                  <a:solidFill>
                    <a:srgbClr val="FF0000"/>
                  </a:solidFill>
                  <a:round/>
                  <a:headEnd/>
                  <a:tailEnd/>
                </a:ln>
                <a:solidFill>
                  <a:srgbClr val="FF0000"/>
                </a:solidFill>
                <a:latin typeface="Times New Roman"/>
                <a:cs typeface="Times New Roman"/>
              </a:rPr>
              <a:t> 8: Em </a:t>
            </a:r>
            <a:r>
              <a:rPr lang="en-US" sz="4286" b="1" kern="10" dirty="0" err="1">
                <a:ln w="9525">
                  <a:solidFill>
                    <a:srgbClr val="FF0000"/>
                  </a:solidFill>
                  <a:round/>
                  <a:headEnd/>
                  <a:tailEnd/>
                </a:ln>
                <a:solidFill>
                  <a:srgbClr val="FF0000"/>
                </a:solidFill>
                <a:latin typeface="Times New Roman"/>
                <a:cs typeface="Times New Roman"/>
              </a:rPr>
              <a:t>yêu</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hòa</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bình</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tiết</a:t>
            </a:r>
            <a:r>
              <a:rPr lang="en-US" sz="4286" b="1" kern="10" dirty="0">
                <a:ln w="9525">
                  <a:solidFill>
                    <a:srgbClr val="FF0000"/>
                  </a:solidFill>
                  <a:round/>
                  <a:headEnd/>
                  <a:tailEnd/>
                </a:ln>
                <a:solidFill>
                  <a:srgbClr val="FF0000"/>
                </a:solidFill>
                <a:latin typeface="Times New Roman"/>
                <a:cs typeface="Times New Roman"/>
              </a:rPr>
              <a:t> 1, 2)</a:t>
            </a:r>
            <a:endParaRPr lang="en-SG" sz="4286" b="1" kern="10" dirty="0">
              <a:ln w="9525">
                <a:solidFill>
                  <a:srgbClr val="FF0000"/>
                </a:solidFill>
                <a:round/>
                <a:headEnd/>
                <a:tailEnd/>
              </a:ln>
              <a:solidFill>
                <a:srgbClr val="FF0000"/>
              </a:solidFill>
              <a:latin typeface="Times New Roman"/>
              <a:cs typeface="Times New Roman"/>
            </a:endParaRPr>
          </a:p>
        </p:txBody>
      </p:sp>
      <p:sp>
        <p:nvSpPr>
          <p:cNvPr id="6" name="Text Box 33">
            <a:extLst>
              <a:ext uri="{FF2B5EF4-FFF2-40B4-BE49-F238E27FC236}">
                <a16:creationId xmlns:a16="http://schemas.microsoft.com/office/drawing/2014/main" id="{F21307AE-C6F8-7DF9-EAEE-D59A2CA1F1E2}"/>
              </a:ext>
            </a:extLst>
          </p:cNvPr>
          <p:cNvSpPr txBox="1">
            <a:spLocks noChangeArrowheads="1"/>
          </p:cNvSpPr>
          <p:nvPr/>
        </p:nvSpPr>
        <p:spPr bwMode="auto">
          <a:xfrm>
            <a:off x="2000250" y="5222082"/>
            <a:ext cx="5514975" cy="549581"/>
          </a:xfrm>
          <a:prstGeom prst="rect">
            <a:avLst/>
          </a:prstGeom>
          <a:noFill/>
          <a:ln>
            <a:noFill/>
          </a:ln>
          <a:effectLst/>
        </p:spPr>
        <p:txBody>
          <a:bodyPr lIns="108845" tIns="54423" rIns="108845" bIns="54423">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612282" eaLnBrk="0" hangingPunct="0">
              <a:spcBef>
                <a:spcPct val="50000"/>
              </a:spcBef>
              <a:defRPr/>
            </a:pPr>
            <a:r>
              <a:rPr lang="en-US" sz="2857" b="1" dirty="0">
                <a:solidFill>
                  <a:srgbClr val="0099CC"/>
                </a:solidFill>
                <a:latin typeface="Times New Roman" pitchFamily="18" charset="0"/>
                <a:cs typeface="Times New Roman" pitchFamily="18" charset="0"/>
              </a:rPr>
              <a:t>GV: </a:t>
            </a:r>
            <a:r>
              <a:rPr lang="en-US" sz="2857" b="1" dirty="0" err="1">
                <a:solidFill>
                  <a:srgbClr val="0099CC"/>
                </a:solidFill>
                <a:latin typeface="Times New Roman" pitchFamily="18" charset="0"/>
                <a:cs typeface="Times New Roman" pitchFamily="18" charset="0"/>
              </a:rPr>
              <a:t>Nguyễn</a:t>
            </a:r>
            <a:r>
              <a:rPr lang="en-US" sz="2857" b="1" dirty="0">
                <a:solidFill>
                  <a:srgbClr val="0099CC"/>
                </a:solidFill>
                <a:latin typeface="Times New Roman" pitchFamily="18" charset="0"/>
                <a:cs typeface="Times New Roman" pitchFamily="18" charset="0"/>
              </a:rPr>
              <a:t> </a:t>
            </a:r>
            <a:r>
              <a:rPr lang="en-US" sz="2857" b="1" dirty="0" err="1">
                <a:solidFill>
                  <a:srgbClr val="0099CC"/>
                </a:solidFill>
                <a:latin typeface="Times New Roman" pitchFamily="18" charset="0"/>
                <a:cs typeface="Times New Roman" pitchFamily="18" charset="0"/>
              </a:rPr>
              <a:t>Thị</a:t>
            </a:r>
            <a:r>
              <a:rPr lang="en-US" sz="2857" b="1" dirty="0">
                <a:solidFill>
                  <a:srgbClr val="0099CC"/>
                </a:solidFill>
                <a:latin typeface="Times New Roman" pitchFamily="18" charset="0"/>
                <a:cs typeface="Times New Roman" pitchFamily="18" charset="0"/>
              </a:rPr>
              <a:t> </a:t>
            </a:r>
            <a:r>
              <a:rPr lang="en-US" sz="2857" b="1" dirty="0" err="1">
                <a:solidFill>
                  <a:srgbClr val="0099CC"/>
                </a:solidFill>
                <a:latin typeface="Times New Roman" pitchFamily="18" charset="0"/>
                <a:cs typeface="Times New Roman" pitchFamily="18" charset="0"/>
              </a:rPr>
              <a:t>Hồng</a:t>
            </a:r>
            <a:r>
              <a:rPr lang="en-US" sz="2857" b="1" dirty="0">
                <a:solidFill>
                  <a:srgbClr val="0099CC"/>
                </a:solidFill>
                <a:latin typeface="Times New Roman" pitchFamily="18" charset="0"/>
                <a:cs typeface="Times New Roman" pitchFamily="18" charset="0"/>
              </a:rPr>
              <a:t> Loan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normAutofit fontScale="90000"/>
          </a:bodyPr>
          <a:lstStyle/>
          <a:p>
            <a:r>
              <a:rPr lang="en-US" dirty="0"/>
              <a:t>HĐ </a:t>
            </a:r>
            <a:r>
              <a:rPr lang="en-US" dirty="0" err="1"/>
              <a:t>trải</a:t>
            </a:r>
            <a:r>
              <a:rPr lang="en-US" dirty="0"/>
              <a:t> </a:t>
            </a:r>
            <a:r>
              <a:rPr lang="en-US" dirty="0" err="1"/>
              <a:t>nghiệm</a:t>
            </a:r>
            <a:endParaRPr lang="en-US" dirty="0"/>
          </a:p>
        </p:txBody>
      </p:sp>
      <p:sp>
        <p:nvSpPr>
          <p:cNvPr id="3" name="Content Placeholder 2"/>
          <p:cNvSpPr>
            <a:spLocks noGrp="1"/>
          </p:cNvSpPr>
          <p:nvPr>
            <p:ph idx="1"/>
          </p:nvPr>
        </p:nvSpPr>
        <p:spPr>
          <a:xfrm>
            <a:off x="457200" y="1600201"/>
            <a:ext cx="8229600" cy="1676400"/>
          </a:xfrm>
        </p:spPr>
        <p:txBody>
          <a:bodyPr/>
          <a:lstStyle/>
          <a:p>
            <a:r>
              <a:rPr lang="en-US" dirty="0" err="1"/>
              <a:t>Em</a:t>
            </a:r>
            <a:r>
              <a:rPr lang="en-US" dirty="0"/>
              <a:t> </a:t>
            </a:r>
            <a:r>
              <a:rPr lang="en-US" dirty="0" err="1"/>
              <a:t>có</a:t>
            </a:r>
            <a:r>
              <a:rPr lang="en-US" dirty="0"/>
              <a:t> </a:t>
            </a:r>
            <a:r>
              <a:rPr lang="en-US" dirty="0" err="1"/>
              <a:t>biết</a:t>
            </a:r>
            <a:r>
              <a:rPr lang="en-US" dirty="0"/>
              <a:t> </a:t>
            </a:r>
            <a:r>
              <a:rPr lang="en-US" dirty="0" err="1"/>
              <a:t>đây</a:t>
            </a:r>
            <a:r>
              <a:rPr lang="en-US" dirty="0"/>
              <a:t> </a:t>
            </a:r>
            <a:r>
              <a:rPr lang="en-US" dirty="0" err="1"/>
              <a:t>là</a:t>
            </a:r>
            <a:r>
              <a:rPr lang="en-US" dirty="0"/>
              <a:t> </a:t>
            </a:r>
            <a:r>
              <a:rPr lang="en-US" dirty="0" err="1"/>
              <a:t>biểu</a:t>
            </a:r>
            <a:r>
              <a:rPr lang="en-US" dirty="0"/>
              <a:t> </a:t>
            </a:r>
            <a:r>
              <a:rPr lang="en-US" dirty="0" err="1"/>
              <a:t>tượng</a:t>
            </a:r>
            <a:r>
              <a:rPr lang="en-US" dirty="0"/>
              <a:t> </a:t>
            </a:r>
            <a:r>
              <a:rPr lang="en-US" dirty="0" err="1"/>
              <a:t>gì</a:t>
            </a:r>
            <a:r>
              <a:rPr lang="en-US" dirty="0"/>
              <a:t> </a:t>
            </a:r>
            <a:r>
              <a:rPr lang="en-US" dirty="0" err="1"/>
              <a:t>không</a:t>
            </a:r>
            <a:r>
              <a:rPr lang="en-US" dirty="0"/>
              <a:t>?</a:t>
            </a:r>
          </a:p>
          <a:p>
            <a:r>
              <a:rPr lang="en-US" dirty="0" err="1"/>
              <a:t>Em</a:t>
            </a:r>
            <a:r>
              <a:rPr lang="en-US" dirty="0"/>
              <a:t> </a:t>
            </a:r>
            <a:r>
              <a:rPr lang="en-US" dirty="0" err="1"/>
              <a:t>hãy</a:t>
            </a:r>
            <a:r>
              <a:rPr lang="en-US" dirty="0"/>
              <a:t> chia </a:t>
            </a:r>
            <a:r>
              <a:rPr lang="en-US" dirty="0" err="1"/>
              <a:t>sẻ</a:t>
            </a:r>
            <a:r>
              <a:rPr lang="en-US" dirty="0"/>
              <a:t> </a:t>
            </a:r>
            <a:r>
              <a:rPr lang="en-US" dirty="0" err="1"/>
              <a:t>với</a:t>
            </a:r>
            <a:r>
              <a:rPr lang="en-US" dirty="0"/>
              <a:t> </a:t>
            </a:r>
            <a:r>
              <a:rPr lang="en-US" dirty="0" err="1"/>
              <a:t>các</a:t>
            </a:r>
            <a:r>
              <a:rPr lang="en-US" dirty="0"/>
              <a:t> </a:t>
            </a:r>
            <a:r>
              <a:rPr lang="en-US" dirty="0" err="1"/>
              <a:t>bạn</a:t>
            </a:r>
            <a:r>
              <a:rPr lang="en-US" dirty="0"/>
              <a:t> ý </a:t>
            </a:r>
            <a:r>
              <a:rPr lang="en-US" dirty="0" err="1"/>
              <a:t>nghĩa</a:t>
            </a:r>
            <a:r>
              <a:rPr lang="en-US" dirty="0"/>
              <a:t> </a:t>
            </a:r>
            <a:r>
              <a:rPr lang="en-US" dirty="0" err="1"/>
              <a:t>của</a:t>
            </a:r>
            <a:r>
              <a:rPr lang="en-US" dirty="0"/>
              <a:t> </a:t>
            </a:r>
            <a:r>
              <a:rPr lang="en-US" dirty="0" err="1"/>
              <a:t>biểu</a:t>
            </a:r>
            <a:r>
              <a:rPr lang="en-US" dirty="0"/>
              <a:t> </a:t>
            </a:r>
            <a:r>
              <a:rPr lang="en-US" dirty="0" err="1"/>
              <a:t>tượng</a:t>
            </a:r>
            <a:r>
              <a:rPr lang="en-US" dirty="0"/>
              <a:t> </a:t>
            </a:r>
            <a:r>
              <a:rPr lang="en-US" dirty="0" err="1"/>
              <a:t>này</a:t>
            </a:r>
            <a:r>
              <a:rPr lang="en-US" dirty="0"/>
              <a:t>.</a:t>
            </a:r>
          </a:p>
        </p:txBody>
      </p:sp>
      <p:sp>
        <p:nvSpPr>
          <p:cNvPr id="4" name="AutoShape 2" descr="data:image/jpeg;base64,/9j/4AAQSkZJRgABAQAAAQABAAD/2wCEAAkGBxIQERMQEBMVFRUVFxcXFxUVFhUSFRcVGBUWFhcVGhgYHSggGholGxUXIjEhJSktLi4uGB8zODMsNygtLisBCgoKDg0OGxAQGy0mICYvLTUtLS0tLS0tLy0tLS0tLS0tLS0tLS0tLS0tLS0tLS0tLS0tLS0tLS0tLS0tLS0tLf/AABEIAL0BCwMBEQACEQEDEQH/xAAcAAEAAgIDAQAAAAAAAAAAAAAABgcEBQECAwj/xABDEAABAwIDBAcEBwcDBAMAAAABAAIDBBEFITEGBxJREyJBYXGBkTJSobEUI0JicsHRCDNTgpKi8MLh8UNjstIXJDT/xAAbAQEAAgMBAQAAAAAAAAAAAAAABAUCAwYBB//EADgRAAICAQIDBQcCBgEFAQAAAAABAgMEBRESITETIkFRcTJhgZGhscEG8RQjQtHh8FIkM2JyohX/2gAMAwEAAhEDEQA/ALwQBAEAQBAEAQBAEAQBAEAQBAEAQBAEAQBAEAQBAEAQBAEAQBAEAQBAEAQBAEAQBAEAQBAEAQBAEAQBAEAQBAEAQBAEAQBAEAQBAEAQBAEAQBAEAQBAEAQBAEAQBAEAQBAEAQBAEAQBAEAQBAEAQBAEAQBAEAQBAEAQBAEAQBAEAQBAEAQBAEAQBAEAQBAEAQBAEAQBAEAQBAEAQBAEAQBAEAQBAEAQBAEAQBAEAQGgxzaympOq9/E/+Gyzneedm+akU4tlvRciHfm1Urm+ZDa3eRUOJ6KONg7C673W9QLqwhpsF7T3KyzVrH7C2+prX7bV78xLb8LG2+RW5YVC/c0f/oZMuj+h6wbwK1uro39zmZ/2kLF6fS+m6+JktUvj1+xIcJ3jxuyqYzGfeZ12+Y1HldRbdNkucHuTadWhLlYtibUdWyVofE9r2nRzSHD4KulGUXtItYTjJbxfI914ZBAEAQHD3AAkmwGpOQsgK52s3x0FGXRwXqpR2RkCIHkZdD/KHICt8Q364i8/VR08TeXC6R3mXOt8EBqv/lbGr9J9IPDy6GPg9eH80BtcP36Yiw/WxwSt/C6N3q11vggLH2T3x0FYWxz3pZT/ABCDETlkJP8A2AQFjMeHAEEEHMEZgjmgOyAIAgCAxq6tjgYZJXtY0aucQB8V42kt2ZV1zslwwW7IDje9WJnVpIzKb+2/qM7dBqfgtEshf0o6HG/Tls+d0tvcub/sRep3m17yeF0TL6BrLkebiVrd02W0P0/iQ9pt+r2PBm3+JRm7pb39+NtvgAvO1n5mctGwJ8kvkzaYdvWqWn6+KOQc2cUbrepHwWSvl4kS79N1Nb1ya+pPdndtaSt6rHlkn8OSzXHwzs7yW+FsZHP5mlZGNzkt15r8+RJVsK4IAgCAIDglAVvtlts4l1PSOsBk+Uaki4LWch9705q1xMHkp2fIpM7UHu66/izXbObETVQEsxMUZzGV5Hd4B0BzzPot1+dCvu19TRjadO3vWPZfVk+w7ZSjgA4YWlw+28dI6/O7tPKyq7Mq2b5suKsOmvpE3TWAZAWWjdkhRS6GNWYdFMLSxsePvNDvmFlGco9GzGdUJ9UiK43u+gku6nJhd7uboyfA5t8vRTadQnHlPmivv0uufOHJ/QhUM9XhU9iCw5FzTnHIPzGeozCsJKnJhuv8oqou7Ds2/ZlpbO47HWxdIzIjJ7Dq136ciqa+iVMuGR0GNkxvhxR+JuFpJIQGLimIxU0T553hkcYLnOOgA+Z7AO0oD5u283jVeMS/RaUPZTuPCyJgPSTZ5F9tdPZGQ79UBKNi9x3EGy4o8tJsfo8RGQ5PkHb3N9UBbOE7J0NJb6PSwxkfaDGl/wDUbu7eaA3PCEBp8X2Uoav/APRSwyH3ixofnyeOsPVAVNtpuOsHS4W8k5n6PKezkyT4Wd/UgIrsJvDq8Gm+i1Qe6BruF8L7h8JvmWXzFvd0PdqgPpHCcSiqoY6iBwfHI0Oa4ZXB5g5g8wcwgMtACUBpdqNoYqCEyym5OTGD2nu5DkOZ7FhOaguZLwsKzKt4IfF+RTdTVVuM1AaLvN7tYMoom6X7vE5lRG5WM7WFWJplXF834v0J9s9uwgis+qJmfb2fZiB8Bm7zy7lvhQl1OezNfut3VXdXn4k0ocLggHDDFGwfda1vyC2qKXRFLZfbY95yb9WZL4wciAR3i692NfE10ZosV2NoqkHjgYHH7bB0bvG7bX81hKqMvAm0anlUvuzfo+f3K02r3dzUgMsDjNEMzlaVnfYe0O8eijzpcVujp8HXKr/5dy2b+Kf9jabCbwCHNpq112k2ZMTmD2B55fe7O3msqrduUiLquiLZ3Y69V+UWsDdSjlDlAEARghG8faAwxiljNnyA8RGrY9PV2Y8AVPwcfjlxvovqVWo5Trj2cXzfU1W73ZcS2q5hdoP1TDoSD+8PMAjIefJSM7Kcf5cP99xH07CUtrZr0X5LLAVQXpygCAIAgNZj2DRVkRilHe1w9pjveH+ZrZTdOqXFE0X0Ruhwy/YqiknmwqsIcDdhs9o0kjOeXiMxyPmruUYZVXL9mc9GU8S/n+6LkpKhsrGyMN2vaHA8wRcKhknFtM6aMlJJroz2XhkfOe+/bN9ZVHDoCehgfwuDc+lnGRyGoaSWgc7nkgLJ3T7vWYZC2edoNXIOuTY9E0/9JtjbxPae5AWGgCAIAgCAr3exu9ZicJnhaG1cbeo7TpWi56J35HsPcUBWO5TbJ9BV/QKglsM7+GzgQYqjJoOlxcgNI7DY5WKA+kAgPGsqGxMdI88LWguc46ADMlN9uZlGEpyUYrdsofEaufGK4Bv2zwxtPsxxjO58ruP/AAoLcrJHfU1V6Zi7y+Pvf+9C59m8AioYRDEO9zu177C7j6adimQgorkcTl5dmVZ2k/h7kbdZEUIAgCA4IQ8Kn3nbHCO9bTts0/vmDQEn94B3nUefNRbq9u8jrNE1Ry2x7X6P8G33VbTGeM0cpvJE27HHV0d7W8W5DwI5LOme/dZE13T1TZ20PZl1Xk/8lhLec+EBw7RDx9ClXl2J1+tumfYEZ8MbR2eDG38VfrbHo9Dl3vlZPq/oXPTxBjQxosGgADkALAKgb3e7OnjHhSR6IZBAEAQBAEBBd6GE8cTalo60Z4XHt6Nxyv4OI/qKsNPu4Z8D6MqdVo4oKxdV19DvuuxLjgfTk5xOuB9x+Y/uDk1GraxSXiNKu4q+B+Bt9vsd+gYfU1N7OawiPt+tf1I/7iD5KvLYozcTs59MxB1VKOKOmHHd2d5nX4NdSLOd4gID6TQBAEAQBAEAQHzdv72fFLiDKqLqtqgXm3ZMwgPI5XBYfElAXdu+xw12G01S43e5lnnS8jCWPNu8tJ80Bo97+LmKmZTt1ncb/gYWuI8yW/FaL3y2L/8AT2OrL3Y/6fuzH3PYKGQvrHe1KSxncxhIJv3uH9q8ojy4jZ+ospytVC6R5v1/YsdSDnAgCAIAgCA86iFr2uY8AtcCCDoQRYhePoexk4viXVFCFrsKxIXvaGUH8ULv1YfVQn3JH0Du6hg7eLX/ANL/ACX3E4EAg3BAI8Cpx8+aabTPRAazaapMVJUSDURvt42sPmttEVKxJ+ZoyZuFUmvJlfbraYOqpHn/AKcZt4ucBf0B9Va6lLatR8/wUukx3tb8kWmAqU6E5QBAEAQBAEBrNo4OkpahnOJ/rwkj4rZRLhsi/ejTkQ46pL3MrrddNasc33oneocwj81balHepP3lFpMtrmvcd/2iqosw2GMH95UNv3hscjrevD6KlOjOf2daQNw2WXtkqHejWMA+JcgLUQBAEAQBAEAQFZftCUfSYUJO2KeN3k4OYfi4eiAwf2cqkuoKiMm/BUXGegdGzIchdpPmUBh74akurGR9jIgfN7iT8gol772x2v6cgo48p+b+2xaWytIIaOnjaLWiZ6locfiSpMFtFHJ5ljsyJyfmzarIjBAEAQBAEAKApnfFS8NZHJ78I9WucPkQol67252f6cs3x5R8n+CztkJjJQ0rzmTDHfxDQD8lIg94o5fOgoZNkV/yZuFmRDS7Yx8VDUgfw3H0z/JbsblbH1I2Wt6ZejIVuoeBPO3tMbSPJ+f/AJBWepruRfvZVaQ/5kl7iz1TF8EAQBAEAQBAYWMShkEzjoI3n0YVlUt5pe9Gu5pVyb8n9irt2pAreIkACJ+Zy7WD81capZGFPeey3/uc/pMXK/l5G73ubMy4tTQxUskPFHLxnpH8II4HNysDnchc+smpv2l8zpuCS6ozt0mBVGH0Bpapoa9kryC0hzXNcGkOBHZckZ20W1PcxJqvQEAQBAEAQBAV1v7nDcHkadXyxNHiHcfyYUBHv2dntjoquSRwa0ztbdxDRcRg6n8S8bS6mMpKK3bNltzsxLX1RnpZKd7SxreHpRx3bxXyAI7eajW1uT3idHo+tYuNR2U3z38OZZWFtIhjDhwuDGgjkeEXCkroUNrTnJp+LMpemAQBAEAQBAEBUO+eoBqKeP3Yy7+t1v8AQomQ+Z1/6ajtTOXm0WFsQ22H0g/7LD6i/wCakV+yjndRe+XY/wDyZvFmQjzqIg9jmHRwIPgRZep7Pcxkt4tFN7LVJo69gkPDZzopL5ZHq3PdxcJV9kx7ajdeRzWJN05KUvQudqoDpkcoehAEAQBAavEMYbHdres7+0eJVNm6vXRvGPORJqxpT5vkiG7X4zJ0Dg5x+s6gaMhnmfhdYaDZk52cpye0Y82vDyS9/vI+ryrx8Vpe1Lkvia/YPBpJRJM21rhgubZ5OPZ3hXX6ox7cqMKq9uu75+7ZFZoHDU5WS9PyS12BSj3fX/Zca9DyUvD5nTfxlfvPEieH32+pb+i0tZuI+e6/35Gf8m3yNhR472Sj+YfmFa4uup9275ojWYe3ODN7HIHAEEEHtGi6OM4yW6fIhNbPZnZZHgQBAdJpWsaXOIaALkk2AHMkpueNpLdkAx/eIATHRtDiDbpHC7T2dRoN3eJ+Kjzv/wCJT5GqbPhqW5X2/DGpehoaCV3FJw/SZ75EPddrGZaAAvFrcluhvsty0oU+zXH1JHshsfO7A6WKEMBneamUvcW34haO1gfscPosLYuSSRGzqLLoKENjifYGuj6wbG4j3H9byuAtDol4FQ9MyI819zHgxnEKFwDnSt+5MHOYfDi/0lY8c4GEcjJx3z3+JONm9u4qgiOcCKQ6G/1bjyBOh7j6lSIWp8mW2NqMLXwy5MmN1uLIIAgCAIDgoChttaw1+JPbDn1mwR95B4b5dnGXHwUGx8U2d9plaxMFSn/7P8F44fTiKNkTdGNa0fygD8lNS2SRwlk+Obk/F/cyV6YAoCrt5uClkoqmjqy9V+WjwAAfMfEd6uNOv3j2b8OnvKDU8fafax8epJ9hNoxVQ9HIfrowA77zdA/9e/xUPMx+ynuujJ+BldtDZ9USpQywCAIAUBosaxQi8cZz+0fyC5vVtSlFumt+r/HqTcajfvSMSgwwFvSynhYBfM2uOZJ0Cjado8r9p278L6LzM8jLjXuolfbR4ka6paynaeAHgiYMrknN9uZNvIBfR8HErwqdkkv96HE5uTLMu2T38EWts9hYpKeOEdgu483nNx9VU3WO2xzZf49KprUEbGRgcC0i4III5g5ELWbz512jxvE9ncQdAyaSSmJL4Y5nGaN8LibMu4kgt0yIzF+3PxpPkwW5g1RT4nSsrKM24hmw2Ba4ZOY4DRwPkcj2qiztGhYuKnlLy8GTKcqUXtLmeuHVzoHcLr8N+s3l3hVGDm2YVnZz9nxXl71+SRdTG2PEupKWSBwBGYOhXZQmpRUo9GVjTXJnZZnh0mkDQXONgASScgANSUPJNJbsqHazaWSvkEMN+i4rMYL3ldfJxHyH+CHOxzeyOby8ueRLgh0+5sW4LT4RTHEMSPE5liyIZjpD7DfvPv5DM9l1trpS5ssMTTow2nZzf2Kk2dw6faHFy+TSSTpZjnZkII6gP4bMb5LeWp9UQxBjQ1oAa0AADIADIADlZAYOP4b9Kp5IeItLh1XtJBa4G7XAjvCxnHiWxvxruxtjPbfbw8yocL2snp5TS4leaEO4ZGyt6R7LZcTTqefbcaKIrJLlLmdXnaLi5lHaUJb7bryfqjd7UbFhjDU0R44iOIsvxENtfiYftNt2a+KynTt3onzDO0uVbcoLp1XkZewW1xDm0lS64JtFI43N8gIyeXI+Syqs/pZlp+c2+zsfoyyAVJLs5QBALoCH7xdpxRwGON318oIZbVjdDIeVuzmfNarrOFbLqW2kae8m5Sl7Mev9iG7p9njNOayQHgiyYT9qU6nv4QfU9y00x4nxF3r+aq61jw6vr7kXCApZxxygCAxq+iZPG6KQcTXixGn/AAV7CTg+JdUYThGcXF9GVBjWEz4XUNexxte8UoGR+6Rz5g6q+puryYcMvkc1fRbiWcUengydbM7cQ1AEc9opdMz1Hd4PYTyPxVbkYU6uceaLfF1Gu3lLkyWgqCWO/IXXoMLFqzooyR7RyHjz8tVX6ll/w9La6vobqK+OexG6YxsDp53WijsXE3NyTYCwzOZC5/R9PeZc2+aT+b68yXm5MaK34ET2s2tfWfUwhzIb+zq6Q5W4gOy4yaF9LxcKNPel1+iOLy86V74IdPqyU7C7J/R//sVA+tI6rTY9GD2/iI9NOah5uV2j4IdCfgYXZd+a732JqoBaBARfeDsZFi1MYX2bIy7opbXLHZXHe02sR56gID56wXGa/ZuufG5tiCOlhcfq5W58LgR45OH6hAXdgu1NHjDA+leGzgDjgeeF/fa+T7cx52VLqmmfxC46/a+5Jx7+B7S6EkwSR7CYZAR2tuPUX0/wrVpE7qt8e5NeX5W/QzylGW04m7JV+QyAbz8cLWtpIyQXjikt7mYa3zIv/L3qPfLlwlRqmRwx7NPr19CP4XiFLg9OMQrSTLKHCmhGb3NAvxD3b6cRyAI5r2mG3NjTMXhj2sur6FZY3jVftJWsjYwk59FC09SJuXE4uy83Hw5Bby3PoHd3sZHhNMIm9aV9nTSe8+2g5MbcgDxPagJWgBQEC3i7FmqH0mnH17R1m6dK0ZAZnJw7OenJaLq3LnEvtG1b+GfZWvufb/DIZsZtrJh56CYF8F7Fuj4jfrWuPG7StULHDk+hdalpFeWu0qaUvo/X+5tsYwFtW41eGFssbus5jTwvY/U9V1iL621B0Xs4cT4oHzLVNGvot5R2935T6E72NxN89OBM1zZY+o/jBaSQMnZ8x8brfXPiRKxLZTr3l1XU3xK2Es4LkBC9rd4EFKHRwETTaWB6je9zhr4D4LTO5R5IucDRbsjaVi4Yefn8CusDwepxipc97iRcdLMbWaLZNaNL2FgBotEYux7nS5WVRptChBc/BefvZeGF4dHTRMhhaGsYLAD4k8ySSSVMS2WyOFuundY7Jvdsy16awgCAIDwrKRkzHRyNDmuFiDoV7GTg+KPUxlCM1wy5orzHt3b28T6R3EP4TzYgcg8mx8/VWlGorpYviUuTpT9qv5EeZW1+H9S8sQ91w4mcsr3b2dil9nj3c+T9OpDU8rH5c169DMZvArQLcUbvGPP4FYPT6uvM2LU7+n+/cmuMyuJYx5u5rBxG1gXEAmw7F801+7ivVa6R/wB+x2uDDavifVmDtDglTUx09NCA2PN8r3EBvEfZFtTbPTuXW6Gq8PHTl7W31fUo9UrtyZ8EOnibTZnZCGjs8/WS/wARwtb8Lbnh111Uu/Lnby6LyMcbChTz6vzJJZRSaEAQBAaTarZWlxKLoaqPiAza4dV7Dza4aeGhQFF7Ublq6ldx0Z+lM1FuGKVueXVLsz3tPkgNNT7wMbw+0L5pW8OQZURh5sMtZG8XxXmwJdsLvUxOvr6akeYOGR9nkR2dwNaXuseLI2aV6DPrnGuxItOkk3AO6MO4f/EXUJ96Zy1n/UZW3v8Aoe20+7isxjEXSSkU1JC0Qw6SPdGw6tYDlxEuzcQchkpp1CSS2RZOyeydLhkXRUsfDe3G8nifIR2uP5DIckPTeIAgCA4IQEW2t2Igrrv/AHc1spWi97aBzdHD4961TqUizwNVuxHsucfIrLEtjcQoX9JG1zg3MSwG5t+EHiGmlrKPKucfA6mnVMPLjwT2W/hL+/Q4p94GIw9V0vERkRJG0kdxyB9U7Wa8RPRMGzvRXyf7nvJvNxAi3FEO8R5/ElO3n5mC/T2Guu/zMJ+JYnif1YdNML+ywBsfnw2b6rzilLzNyowMHv8AJP39fySTZvdc9xa+tdwN/hMN3HuLwbDyv4rZCh/1Fbm/qKKXBjr4v8ItGgoI4GNihYGMbo0ZAf7qSkktkctbbO2TnN7tmSvTWEAQBAEAQBAcFoKHmyPF1FEdY2H+Vv6LLjl5mPZw8kRjFc53j7wHwC4XUu9myXvX4Lmj/sr4ksaF20Vsip6nZZAIAgCAIAgCAj2NVr2yFnVLbA2c0OHxXNanqWRj5HBB8tl1ROx8eFkN37zYw0kTWiVsUbX8N+JrGg+zzAuugrm5VqT8UQbFw7lV7u2cdfGTnZr3efDb81Hq9s5nTlxZK+JcYCmnTHKAIAgCAIAgOCEBWFLtRUOrhTydHIwzmPrRt4uHpC3UdqiKcuLZlLTqeR2/Z78tyxmUEI0ij/ob+ilcKL3trH/U/mZDWAZAAeC9MW2+p2sh4EAQBAEAQBAEAQBACgIljItO/wAj8AuI1ZcGZKXoy2xnvUiVROuAR2gFdpXJSimvIqmtnsd1meBAEAQBAEAQETxx15ndwA+H+64nWJceXJei+ha4q2qJMxnUDe63wsuxqW0En5L7FXPnuU7sXL0GIxNPvviPmC35gKPXymcvhPs8lL1Rc4U06c5QBAEAQBAEB0mkDWlx0AJPgBcpueSey3KY2VaZ8Sifb2pXSnuALn/ooUFxTOYxP5mUmvPcukKadQcoAgCAIAgCAIAgCAIAgCA0G0kGbZAO4/l+a5nX6PZuS9SfhT6xMvZ+pDo+HtZl5dn+dym6NkdpRwPrHkacqvhmbRXJGCAIAgCAIDyqZxG0udoP8stN90aoOcvAyhFyeyIvhsZlmBdnnxO+fzsFxuDXLKzE2uW+7/35Fpc+zq2RK7Lt9ipKc20o3Ude58eXE4TsPZxXuR5PB8iFDsXDLkcznVunI4o+pa+C4k2pgjnZo9oJGtnW6zT3g3ClxlutzoabVbBTXiZyyNoQBAEAQBARfeDi30ekcwHrzXjaL52IPE7yHxIWq6fDEgahf2VLXiyObqcMu+WqOjR0bfE2c4+QDfUrVjx8SDpNPN2fAstSi9CAIAgCAIAgCAIAgCAIAgPGqgEjSx2h/wAutORTG6t1y6MyjJxe6ItG59NLnqNR2OC4uErdPyef7otZKN8NyU0tQ2Roc03B/wAsV2WPfC6CnB8mVUoOL2Z7KQYhAEAQHDnWWMnst2CM4ziPSHgZ7I/uP6LkdW1D+Il2Vfs/dlnjU8C45G0wWh6NnEfadr3DsCutJwf4ereXtPqRMm3jlsuiNmrYjkb24wD6ZT9T97HdzPvZZs8/mAtVsOJcupCzsbt6+XVdCC7D7SmikMM1xE8531jkyF7HQZWIWmqzhezKjAy+wbhPp9mW3FIHAOaQQRcEG4I53Us6NPdbo7oehAEAQGJiWIR08bpZXcLWi55nuA7T3LyUlFbs12WRri5S6Ip/FK2bFasBrT1jwRtzIYy+p5cyVDlJ2SOatsnl3cvh6Ft4HhraWFkLNGjM2sXO7XHvJUuMeFbHR0VKqCgvA2CyNwQBAEAQBAEAQBAEAQBAEAQGDieHtlHJw0P5eCr8/AhlQ26S8GbqbnWyPNfLTP5Hlq136rlYzyNPt8vNeDLFqF0Tc0mOMdk/qn1Hqr/G1uiaSs7r+nzIVmJOPTmbJszTo4HwIKtY31z9mSfxRHcWvA5MgGpCzdkV1ZjszDqcWiZ9q55Nz+OigX6pj09Xu/cboY9kvA0dbib5uqMgfsjMnx5rnMvUrst8EVsvJdX6/wCCfVjwr5vqbDCcJ4SHya9jeXee9WmmaV2b7S7r4LyI2Rk8XKJu10BDC9AIQEI212L+kE1FMAJftMyAk7xyf81otq35oq83A7Xv1+19yIYBtTU0DjE4F7G5GJ92lh+6bXb4aLTCxx5FZRm2474ZdPJlhYTtrSVFh0nRuP2ZOp4ji9k+qkRtjIuqc+qzlvs/Jkgjna4Xa5pHMEFbNyWpxfidJ6uOMXe9rRzc4N+aboOcV1ZF8Y2/poQRCTM8djbhl+95HyutUroroV9+p1Vru82QKsrqvFZw2xeb9WNtxGwe8eX4j/stDcrGVM7Lsyey/wAIsrZLZhlEy5s6V3tP5adRv3bjzUmuvhReYeHGiPm/MkS2EwIAgCAIAgCAIAgCAIAgCAIAgCA8qiBrxwuAIWm6mu2PDNboyjKUXvFmnqMAGsb7dxz+Kor9Ai+dU9vc0TIZjXtIwX4NMPsg+BH5qtlo2XF8kn8Tcsqp9TqMImP2PUt/VYrSMx+H1Mv4qpeJlwYA4+24DuGZ9VMp/T83/wBySXpzf15GmWal7KNvR4fHFm0Z8zmVfY2BTj+wvj4kSy6c/aMuymI1BegIAgCA1ON7PU9YProwSBYPHVePMfI5LCUFLqaLsau5d5EJxHdrILmCZruTZBwn+ptx8AtDo8mVNmkNexL5mlfsJXNOUIPe18f5kLB1TIr03IXh9TtFsFXOOcTG97nt/wBN0VM2erTMh/uSLDN2rQQambiHayMcI8OIm9vABbFR5smVaTFPeyXyJthmGQ0zOjhYGN1sO08yTmT4rfGKXQtq6oVraC2MyyyNgQBAEAQBAEAQBAEAQBAEAQBAEAQBAEAQBAEAQBAEAQBAEAQBAEAQBAEAQBAEAQBAEAQBAEAQBAEAQBAEAQBAEAQBAEAQBAEAQBAEAQBAEAQBAEAQBAEAQBAEAQBAEAQBAEAQBAEAQBAEAQBAEAQBAEAQBAEAQBAEAQBAEAQBAEAQBAEAQBAEAQBAEAQBAEAQBAEAQBAEAQBAEAQBAEAQBAEAQBAEAQBAEAQBAEAQBAEAQBAE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QERMQEBMVFRUVFxcXFxUVFhUSFRcVGBUWFhcVGhgYHSggGholGxUXIjEhJSktLi4uGB8zODMsNygtLisBCgoKDg0OGxAQGy0mICYvLTUtLS0tLS0tLy0tLS0tLS0tLS0tLS0tLS0tLS0tLS0tLS0tLS0tLS0tLS0tLS0tLf/AABEIAL0BCwMBEQACEQEDEQH/xAAcAAEAAgIDAQAAAAAAAAAAAAAABgcEBQECAwj/xABDEAABAwIDBAcEBwcDBAMAAAABAAIDBBEFITEGBxJREyJBYXGBkTJSobEUI0JicsHRCDNTgpKi8MLh8UNjstIXJDT/xAAbAQEAAgMBAQAAAAAAAAAAAAAABAUCAwYBB//EADgRAAICAQIDBQcCBgEFAQAAAAABAgMEBRESITETIkFRcTJhgZGhscEG8RQjQtHh8FIkM2JyohX/2gAMAwEAAhEDEQA/ALwQBAEAQBAEAQBAEAQBAEAQBAEAQBAEAQBAEAQBAEAQBAEAQBAEAQBAEAQBAEAQBAEAQBAEAQBAEAQBAEAQBAEAQBAEAQBAEAQBAEAQBAEAQBAEAQBAEAQBAEAQBAEAQBAEAQBAEAQBAEAQBAEAQBAEAQBAEAQBAEAQBAEAQBAEAQBAEAQBAEAQBAEAQBAEAQBAEAQBAEAQBAEAQBAEAQBAEAQBAEAQBAEAQBAEAQGgxzaympOq9/E/+Gyzneedm+akU4tlvRciHfm1Urm+ZDa3eRUOJ6KONg7C673W9QLqwhpsF7T3KyzVrH7C2+prX7bV78xLb8LG2+RW5YVC/c0f/oZMuj+h6wbwK1uro39zmZ/2kLF6fS+m6+JktUvj1+xIcJ3jxuyqYzGfeZ12+Y1HldRbdNkucHuTadWhLlYtibUdWyVofE9r2nRzSHD4KulGUXtItYTjJbxfI914ZBAEAQHD3AAkmwGpOQsgK52s3x0FGXRwXqpR2RkCIHkZdD/KHICt8Q364i8/VR08TeXC6R3mXOt8EBqv/lbGr9J9IPDy6GPg9eH80BtcP36Yiw/WxwSt/C6N3q11vggLH2T3x0FYWxz3pZT/ABCDETlkJP8A2AQFjMeHAEEEHMEZgjmgOyAIAgCAxq6tjgYZJXtY0aucQB8V42kt2ZV1zslwwW7IDje9WJnVpIzKb+2/qM7dBqfgtEshf0o6HG/Tls+d0tvcub/sRep3m17yeF0TL6BrLkebiVrd02W0P0/iQ9pt+r2PBm3+JRm7pb39+NtvgAvO1n5mctGwJ8kvkzaYdvWqWn6+KOQc2cUbrepHwWSvl4kS79N1Nb1ya+pPdndtaSt6rHlkn8OSzXHwzs7yW+FsZHP5mlZGNzkt15r8+RJVsK4IAgCAIDglAVvtlts4l1PSOsBk+Uaki4LWch9705q1xMHkp2fIpM7UHu66/izXbObETVQEsxMUZzGV5Hd4B0BzzPot1+dCvu19TRjadO3vWPZfVk+w7ZSjgA4YWlw+28dI6/O7tPKyq7Mq2b5suKsOmvpE3TWAZAWWjdkhRS6GNWYdFMLSxsePvNDvmFlGco9GzGdUJ9UiK43u+gku6nJhd7uboyfA5t8vRTadQnHlPmivv0uufOHJ/QhUM9XhU9iCw5FzTnHIPzGeozCsJKnJhuv8oqou7Ds2/ZlpbO47HWxdIzIjJ7Dq136ciqa+iVMuGR0GNkxvhxR+JuFpJIQGLimIxU0T553hkcYLnOOgA+Z7AO0oD5u283jVeMS/RaUPZTuPCyJgPSTZ5F9tdPZGQ79UBKNi9x3EGy4o8tJsfo8RGQ5PkHb3N9UBbOE7J0NJb6PSwxkfaDGl/wDUbu7eaA3PCEBp8X2Uoav/APRSwyH3ixofnyeOsPVAVNtpuOsHS4W8k5n6PKezkyT4Wd/UgIrsJvDq8Gm+i1Qe6BruF8L7h8JvmWXzFvd0PdqgPpHCcSiqoY6iBwfHI0Oa4ZXB5g5g8wcwgMtACUBpdqNoYqCEyym5OTGD2nu5DkOZ7FhOaguZLwsKzKt4IfF+RTdTVVuM1AaLvN7tYMoom6X7vE5lRG5WM7WFWJplXF834v0J9s9uwgis+qJmfb2fZiB8Bm7zy7lvhQl1OezNfut3VXdXn4k0ocLggHDDFGwfda1vyC2qKXRFLZfbY95yb9WZL4wciAR3i692NfE10ZosV2NoqkHjgYHH7bB0bvG7bX81hKqMvAm0anlUvuzfo+f3K02r3dzUgMsDjNEMzlaVnfYe0O8eijzpcVujp8HXKr/5dy2b+Kf9jabCbwCHNpq112k2ZMTmD2B55fe7O3msqrduUiLquiLZ3Y69V+UWsDdSjlDlAEARghG8faAwxiljNnyA8RGrY9PV2Y8AVPwcfjlxvovqVWo5Trj2cXzfU1W73ZcS2q5hdoP1TDoSD+8PMAjIefJSM7Kcf5cP99xH07CUtrZr0X5LLAVQXpygCAIAgNZj2DRVkRilHe1w9pjveH+ZrZTdOqXFE0X0Ruhwy/YqiknmwqsIcDdhs9o0kjOeXiMxyPmruUYZVXL9mc9GU8S/n+6LkpKhsrGyMN2vaHA8wRcKhknFtM6aMlJJroz2XhkfOe+/bN9ZVHDoCehgfwuDc+lnGRyGoaSWgc7nkgLJ3T7vWYZC2edoNXIOuTY9E0/9JtjbxPae5AWGgCAIAgCAr3exu9ZicJnhaG1cbeo7TpWi56J35HsPcUBWO5TbJ9BV/QKglsM7+GzgQYqjJoOlxcgNI7DY5WKA+kAgPGsqGxMdI88LWguc46ADMlN9uZlGEpyUYrdsofEaufGK4Bv2zwxtPsxxjO58ruP/AAoLcrJHfU1V6Zi7y+Pvf+9C59m8AioYRDEO9zu177C7j6adimQgorkcTl5dmVZ2k/h7kbdZEUIAgCA4IQ8Kn3nbHCO9bTts0/vmDQEn94B3nUefNRbq9u8jrNE1Ry2x7X6P8G33VbTGeM0cpvJE27HHV0d7W8W5DwI5LOme/dZE13T1TZ20PZl1Xk/8lhLec+EBw7RDx9ClXl2J1+tumfYEZ8MbR2eDG38VfrbHo9Dl3vlZPq/oXPTxBjQxosGgADkALAKgb3e7OnjHhSR6IZBAEAQBAEBBd6GE8cTalo60Z4XHt6Nxyv4OI/qKsNPu4Z8D6MqdVo4oKxdV19DvuuxLjgfTk5xOuB9x+Y/uDk1GraxSXiNKu4q+B+Bt9vsd+gYfU1N7OawiPt+tf1I/7iD5KvLYozcTs59MxB1VKOKOmHHd2d5nX4NdSLOd4gID6TQBAEAQBAEAQHzdv72fFLiDKqLqtqgXm3ZMwgPI5XBYfElAXdu+xw12G01S43e5lnnS8jCWPNu8tJ80Bo97+LmKmZTt1ncb/gYWuI8yW/FaL3y2L/8AT2OrL3Y/6fuzH3PYKGQvrHe1KSxncxhIJv3uH9q8ojy4jZ+ospytVC6R5v1/YsdSDnAgCAIAgCA86iFr2uY8AtcCCDoQRYhePoexk4viXVFCFrsKxIXvaGUH8ULv1YfVQn3JH0Du6hg7eLX/ANL/ACX3E4EAg3BAI8Cpx8+aabTPRAazaapMVJUSDURvt42sPmttEVKxJ+ZoyZuFUmvJlfbraYOqpHn/AKcZt4ucBf0B9Va6lLatR8/wUukx3tb8kWmAqU6E5QBAEAQBAEBrNo4OkpahnOJ/rwkj4rZRLhsi/ejTkQ46pL3MrrddNasc33oneocwj81balHepP3lFpMtrmvcd/2iqosw2GMH95UNv3hscjrevD6KlOjOf2daQNw2WXtkqHejWMA+JcgLUQBAEAQBAEAQFZftCUfSYUJO2KeN3k4OYfi4eiAwf2cqkuoKiMm/BUXGegdGzIchdpPmUBh74akurGR9jIgfN7iT8gol772x2v6cgo48p+b+2xaWytIIaOnjaLWiZ6locfiSpMFtFHJ5ljsyJyfmzarIjBAEAQBAEAKApnfFS8NZHJ78I9WucPkQol67252f6cs3x5R8n+CztkJjJQ0rzmTDHfxDQD8lIg94o5fOgoZNkV/yZuFmRDS7Yx8VDUgfw3H0z/JbsblbH1I2Wt6ZejIVuoeBPO3tMbSPJ+f/AJBWepruRfvZVaQ/5kl7iz1TF8EAQBAEAQBAYWMShkEzjoI3n0YVlUt5pe9Gu5pVyb8n9irt2pAreIkACJ+Zy7WD81capZGFPeey3/uc/pMXK/l5G73ubMy4tTQxUskPFHLxnpH8II4HNysDnchc+smpv2l8zpuCS6ozt0mBVGH0Bpapoa9kryC0hzXNcGkOBHZckZ20W1PcxJqvQEAQBAEAQBAV1v7nDcHkadXyxNHiHcfyYUBHv2dntjoquSRwa0ztbdxDRcRg6n8S8bS6mMpKK3bNltzsxLX1RnpZKd7SxreHpRx3bxXyAI7eajW1uT3idHo+tYuNR2U3z38OZZWFtIhjDhwuDGgjkeEXCkroUNrTnJp+LMpemAQBAEAQBAEBUO+eoBqKeP3Yy7+t1v8AQomQ+Z1/6ajtTOXm0WFsQ22H0g/7LD6i/wCakV+yjndRe+XY/wDyZvFmQjzqIg9jmHRwIPgRZep7Pcxkt4tFN7LVJo69gkPDZzopL5ZHq3PdxcJV9kx7ajdeRzWJN05KUvQudqoDpkcoehAEAQBAavEMYbHdres7+0eJVNm6vXRvGPORJqxpT5vkiG7X4zJ0Dg5x+s6gaMhnmfhdYaDZk52cpye0Y82vDyS9/vI+ryrx8Vpe1Lkvia/YPBpJRJM21rhgubZ5OPZ3hXX6ox7cqMKq9uu75+7ZFZoHDU5WS9PyS12BSj3fX/Zca9DyUvD5nTfxlfvPEieH32+pb+i0tZuI+e6/35Gf8m3yNhR472Sj+YfmFa4uup9275ojWYe3ODN7HIHAEEEHtGi6OM4yW6fIhNbPZnZZHgQBAdJpWsaXOIaALkk2AHMkpueNpLdkAx/eIATHRtDiDbpHC7T2dRoN3eJ+Kjzv/wCJT5GqbPhqW5X2/DGpehoaCV3FJw/SZ75EPddrGZaAAvFrcluhvsty0oU+zXH1JHshsfO7A6WKEMBneamUvcW34haO1gfscPosLYuSSRGzqLLoKENjifYGuj6wbG4j3H9byuAtDol4FQ9MyI819zHgxnEKFwDnSt+5MHOYfDi/0lY8c4GEcjJx3z3+JONm9u4qgiOcCKQ6G/1bjyBOh7j6lSIWp8mW2NqMLXwy5MmN1uLIIAgCAIDgoChttaw1+JPbDn1mwR95B4b5dnGXHwUGx8U2d9plaxMFSn/7P8F44fTiKNkTdGNa0fygD8lNS2SRwlk+Obk/F/cyV6YAoCrt5uClkoqmjqy9V+WjwAAfMfEd6uNOv3j2b8OnvKDU8fafax8epJ9hNoxVQ9HIfrowA77zdA/9e/xUPMx+ynuujJ+BldtDZ9USpQywCAIAUBosaxQi8cZz+0fyC5vVtSlFumt+r/HqTcajfvSMSgwwFvSynhYBfM2uOZJ0Cjado8r9p278L6LzM8jLjXuolfbR4ka6paynaeAHgiYMrknN9uZNvIBfR8HErwqdkkv96HE5uTLMu2T38EWts9hYpKeOEdgu483nNx9VU3WO2xzZf49KprUEbGRgcC0i4III5g5ELWbz512jxvE9ncQdAyaSSmJL4Y5nGaN8LibMu4kgt0yIzF+3PxpPkwW5g1RT4nSsrKM24hmw2Ba4ZOY4DRwPkcj2qiztGhYuKnlLy8GTKcqUXtLmeuHVzoHcLr8N+s3l3hVGDm2YVnZz9nxXl71+SRdTG2PEupKWSBwBGYOhXZQmpRUo9GVjTXJnZZnh0mkDQXONgASScgANSUPJNJbsqHazaWSvkEMN+i4rMYL3ldfJxHyH+CHOxzeyOby8ueRLgh0+5sW4LT4RTHEMSPE5liyIZjpD7DfvPv5DM9l1trpS5ssMTTow2nZzf2Kk2dw6faHFy+TSSTpZjnZkII6gP4bMb5LeWp9UQxBjQ1oAa0AADIADIADlZAYOP4b9Kp5IeItLh1XtJBa4G7XAjvCxnHiWxvxruxtjPbfbw8yocL2snp5TS4leaEO4ZGyt6R7LZcTTqefbcaKIrJLlLmdXnaLi5lHaUJb7bryfqjd7UbFhjDU0R44iOIsvxENtfiYftNt2a+KynTt3onzDO0uVbcoLp1XkZewW1xDm0lS64JtFI43N8gIyeXI+Syqs/pZlp+c2+zsfoyyAVJLs5QBALoCH7xdpxRwGON318oIZbVjdDIeVuzmfNarrOFbLqW2kae8m5Sl7Mev9iG7p9njNOayQHgiyYT9qU6nv4QfU9y00x4nxF3r+aq61jw6vr7kXCApZxxygCAxq+iZPG6KQcTXixGn/AAV7CTg+JdUYThGcXF9GVBjWEz4XUNexxte8UoGR+6Rz5g6q+puryYcMvkc1fRbiWcUengydbM7cQ1AEc9opdMz1Hd4PYTyPxVbkYU6uceaLfF1Gu3lLkyWgqCWO/IXXoMLFqzooyR7RyHjz8tVX6ll/w9La6vobqK+OexG6YxsDp53WijsXE3NyTYCwzOZC5/R9PeZc2+aT+b68yXm5MaK34ET2s2tfWfUwhzIb+zq6Q5W4gOy4yaF9LxcKNPel1+iOLy86V74IdPqyU7C7J/R//sVA+tI6rTY9GD2/iI9NOah5uV2j4IdCfgYXZd+a732JqoBaBARfeDsZFi1MYX2bIy7opbXLHZXHe02sR56gID56wXGa/ZuufG5tiCOlhcfq5W58LgR45OH6hAXdgu1NHjDA+leGzgDjgeeF/fa+T7cx52VLqmmfxC46/a+5Jx7+B7S6EkwSR7CYZAR2tuPUX0/wrVpE7qt8e5NeX5W/QzylGW04m7JV+QyAbz8cLWtpIyQXjikt7mYa3zIv/L3qPfLlwlRqmRwx7NPr19CP4XiFLg9OMQrSTLKHCmhGb3NAvxD3b6cRyAI5r2mG3NjTMXhj2sur6FZY3jVftJWsjYwk59FC09SJuXE4uy83Hw5Bby3PoHd3sZHhNMIm9aV9nTSe8+2g5MbcgDxPagJWgBQEC3i7FmqH0mnH17R1m6dK0ZAZnJw7OenJaLq3LnEvtG1b+GfZWvufb/DIZsZtrJh56CYF8F7Fuj4jfrWuPG7StULHDk+hdalpFeWu0qaUvo/X+5tsYwFtW41eGFssbus5jTwvY/U9V1iL621B0Xs4cT4oHzLVNGvot5R2935T6E72NxN89OBM1zZY+o/jBaSQMnZ8x8brfXPiRKxLZTr3l1XU3xK2Es4LkBC9rd4EFKHRwETTaWB6je9zhr4D4LTO5R5IucDRbsjaVi4Yefn8CusDwepxipc97iRcdLMbWaLZNaNL2FgBotEYux7nS5WVRptChBc/BefvZeGF4dHTRMhhaGsYLAD4k8ySSSVMS2WyOFuundY7Jvdsy16awgCAIDwrKRkzHRyNDmuFiDoV7GTg+KPUxlCM1wy5orzHt3b28T6R3EP4TzYgcg8mx8/VWlGorpYviUuTpT9qv5EeZW1+H9S8sQ91w4mcsr3b2dil9nj3c+T9OpDU8rH5c169DMZvArQLcUbvGPP4FYPT6uvM2LU7+n+/cmuMyuJYx5u5rBxG1gXEAmw7F801+7ivVa6R/wB+x2uDDavifVmDtDglTUx09NCA2PN8r3EBvEfZFtTbPTuXW6Gq8PHTl7W31fUo9UrtyZ8EOnibTZnZCGjs8/WS/wARwtb8Lbnh111Uu/Lnby6LyMcbChTz6vzJJZRSaEAQBAaTarZWlxKLoaqPiAza4dV7Dza4aeGhQFF7Ublq6ldx0Z+lM1FuGKVueXVLsz3tPkgNNT7wMbw+0L5pW8OQZURh5sMtZG8XxXmwJdsLvUxOvr6akeYOGR9nkR2dwNaXuseLI2aV6DPrnGuxItOkk3AO6MO4f/EXUJ96Zy1n/UZW3v8Aoe20+7isxjEXSSkU1JC0Qw6SPdGw6tYDlxEuzcQchkpp1CSS2RZOyeydLhkXRUsfDe3G8nifIR2uP5DIckPTeIAgCA4IQEW2t2Igrrv/AHc1spWi97aBzdHD4961TqUizwNVuxHsucfIrLEtjcQoX9JG1zg3MSwG5t+EHiGmlrKPKucfA6mnVMPLjwT2W/hL+/Q4p94GIw9V0vERkRJG0kdxyB9U7Wa8RPRMGzvRXyf7nvJvNxAi3FEO8R5/ElO3n5mC/T2Guu/zMJ+JYnif1YdNML+ywBsfnw2b6rzilLzNyowMHv8AJP39fySTZvdc9xa+tdwN/hMN3HuLwbDyv4rZCh/1Fbm/qKKXBjr4v8ItGgoI4GNihYGMbo0ZAf7qSkktkctbbO2TnN7tmSvTWEAQBAEAQBAcFoKHmyPF1FEdY2H+Vv6LLjl5mPZw8kRjFc53j7wHwC4XUu9myXvX4Lmj/sr4ksaF20Vsip6nZZAIAgCAIAgCAj2NVr2yFnVLbA2c0OHxXNanqWRj5HBB8tl1ROx8eFkN37zYw0kTWiVsUbX8N+JrGg+zzAuugrm5VqT8UQbFw7lV7u2cdfGTnZr3efDb81Hq9s5nTlxZK+JcYCmnTHKAIAgCAIAgOCEBWFLtRUOrhTydHIwzmPrRt4uHpC3UdqiKcuLZlLTqeR2/Z78tyxmUEI0ij/ob+ilcKL3trH/U/mZDWAZAAeC9MW2+p2sh4EAQBAEAQBAEAQBACgIljItO/wAj8AuI1ZcGZKXoy2xnvUiVROuAR2gFdpXJSimvIqmtnsd1meBAEAQBAEAQETxx15ndwA+H+64nWJceXJei+ha4q2qJMxnUDe63wsuxqW0En5L7FXPnuU7sXL0GIxNPvviPmC35gKPXymcvhPs8lL1Rc4U06c5QBAEAQBAEB0mkDWlx0AJPgBcpueSey3KY2VaZ8Sifb2pXSnuALn/ooUFxTOYxP5mUmvPcukKadQcoAgCAIAgCAIAgCAIAgCA0G0kGbZAO4/l+a5nX6PZuS9SfhT6xMvZ+pDo+HtZl5dn+dym6NkdpRwPrHkacqvhmbRXJGCAIAgCAIDyqZxG0udoP8stN90aoOcvAyhFyeyIvhsZlmBdnnxO+fzsFxuDXLKzE2uW+7/35Fpc+zq2RK7Lt9ipKc20o3Ude58eXE4TsPZxXuR5PB8iFDsXDLkcznVunI4o+pa+C4k2pgjnZo9oJGtnW6zT3g3ClxlutzoabVbBTXiZyyNoQBAEAQBARfeDi30ekcwHrzXjaL52IPE7yHxIWq6fDEgahf2VLXiyObqcMu+WqOjR0bfE2c4+QDfUrVjx8SDpNPN2fAstSi9CAIAgCAIAgCAIAgCAIAgPGqgEjSx2h/wAutORTG6t1y6MyjJxe6ItG59NLnqNR2OC4uErdPyef7otZKN8NyU0tQ2Roc03B/wAsV2WPfC6CnB8mVUoOL2Z7KQYhAEAQHDnWWMnst2CM4ziPSHgZ7I/uP6LkdW1D+Il2Vfs/dlnjU8C45G0wWh6NnEfadr3DsCutJwf4ereXtPqRMm3jlsuiNmrYjkb24wD6ZT9T97HdzPvZZs8/mAtVsOJcupCzsbt6+XVdCC7D7SmikMM1xE8531jkyF7HQZWIWmqzhezKjAy+wbhPp9mW3FIHAOaQQRcEG4I53Us6NPdbo7oehAEAQGJiWIR08bpZXcLWi55nuA7T3LyUlFbs12WRri5S6Ip/FK2bFasBrT1jwRtzIYy+p5cyVDlJ2SOatsnl3cvh6Ft4HhraWFkLNGjM2sXO7XHvJUuMeFbHR0VKqCgvA2CyNwQBAEAQBAEAQBAEAQBAEAQGDieHtlHJw0P5eCr8/AhlQ26S8GbqbnWyPNfLTP5Hlq136rlYzyNPt8vNeDLFqF0Tc0mOMdk/qn1Hqr/G1uiaSs7r+nzIVmJOPTmbJszTo4HwIKtY31z9mSfxRHcWvA5MgGpCzdkV1ZjszDqcWiZ9q55Nz+OigX6pj09Xu/cboY9kvA0dbib5uqMgfsjMnx5rnMvUrst8EVsvJdX6/wCCfVjwr5vqbDCcJ4SHya9jeXee9WmmaV2b7S7r4LyI2Rk8XKJu10BDC9AIQEI212L+kE1FMAJftMyAk7xyf81otq35oq83A7Xv1+19yIYBtTU0DjE4F7G5GJ92lh+6bXb4aLTCxx5FZRm2474ZdPJlhYTtrSVFh0nRuP2ZOp4ji9k+qkRtjIuqc+qzlvs/Jkgjna4Xa5pHMEFbNyWpxfidJ6uOMXe9rRzc4N+aboOcV1ZF8Y2/poQRCTM8djbhl+95HyutUroroV9+p1Vru82QKsrqvFZw2xeb9WNtxGwe8eX4j/stDcrGVM7Lsyey/wAIsrZLZhlEy5s6V3tP5adRv3bjzUmuvhReYeHGiPm/MkS2EwIAgCAIAgCAIAgCAIAgCAIAgCA8qiBrxwuAIWm6mu2PDNboyjKUXvFmnqMAGsb7dxz+Kor9Ai+dU9vc0TIZjXtIwX4NMPsg+BH5qtlo2XF8kn8Tcsqp9TqMImP2PUt/VYrSMx+H1Mv4qpeJlwYA4+24DuGZ9VMp/T83/wBySXpzf15GmWal7KNvR4fHFm0Z8zmVfY2BTj+wvj4kSy6c/aMuymI1BegIAgCA1ON7PU9YProwSBYPHVePMfI5LCUFLqaLsau5d5EJxHdrILmCZruTZBwn+ptx8AtDo8mVNmkNexL5mlfsJXNOUIPe18f5kLB1TIr03IXh9TtFsFXOOcTG97nt/wBN0VM2erTMh/uSLDN2rQQambiHayMcI8OIm9vABbFR5smVaTFPeyXyJthmGQ0zOjhYGN1sO08yTmT4rfGKXQtq6oVraC2MyyyNgQBAEAQBAEAQBAEAQBAEAQBAEAQBAEAQBAEAQBAEAQBAEAQBAEAQBAEAQBAEAQBAEAQBAEAQBAEAQBAEAQBAEAQBAEAQBAEAQBAEAQBAEAQBAEAQBAEAQBAEAQBAEAQBAEAQBAEAQBAEAQBAEAQBAEAQBAEAQBAEAQBAEAQBAEAQBAEAQBAEAQBAEAQBAEAQBAEAQBAEAQBAEAQBAEAQBAEAQBAEAQBAEAQBAEAQBAEAQBAE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Lá cờ năm vòng tròn Olympic] Thế vận... - Biểu tượng - Logo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s://thietkelogo.vn/wp-content/uploads/2015/1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0"/>
            <a:ext cx="52578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wipe(down)">
                                      <p:cBhvr>
                                        <p:cTn id="29" dur="580">
                                          <p:stCondLst>
                                            <p:cond delay="0"/>
                                          </p:stCondLst>
                                        </p:cTn>
                                        <p:tgtEl>
                                          <p:spTgt spid="4104"/>
                                        </p:tgtEl>
                                      </p:cBhvr>
                                    </p:animEffect>
                                    <p:anim calcmode="lin" valueType="num">
                                      <p:cBhvr>
                                        <p:cTn id="30" dur="1822" tmFilter="0,0; 0.14,0.36; 0.43,0.73; 0.71,0.91; 1.0,1.0">
                                          <p:stCondLst>
                                            <p:cond delay="0"/>
                                          </p:stCondLst>
                                        </p:cTn>
                                        <p:tgtEl>
                                          <p:spTgt spid="410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10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10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10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104"/>
                                        </p:tgtEl>
                                        <p:attrNameLst>
                                          <p:attrName>ppt_y</p:attrName>
                                        </p:attrNameLst>
                                      </p:cBhvr>
                                      <p:tavLst>
                                        <p:tav tm="0" fmla="#ppt_y-sin(pi*$)/81">
                                          <p:val>
                                            <p:fltVal val="0"/>
                                          </p:val>
                                        </p:tav>
                                        <p:tav tm="100000">
                                          <p:val>
                                            <p:fltVal val="1"/>
                                          </p:val>
                                        </p:tav>
                                      </p:tavLst>
                                    </p:anim>
                                    <p:animScale>
                                      <p:cBhvr>
                                        <p:cTn id="35" dur="26">
                                          <p:stCondLst>
                                            <p:cond delay="650"/>
                                          </p:stCondLst>
                                        </p:cTn>
                                        <p:tgtEl>
                                          <p:spTgt spid="4104"/>
                                        </p:tgtEl>
                                      </p:cBhvr>
                                      <p:to x="100000" y="60000"/>
                                    </p:animScale>
                                    <p:animScale>
                                      <p:cBhvr>
                                        <p:cTn id="36" dur="166" decel="50000">
                                          <p:stCondLst>
                                            <p:cond delay="676"/>
                                          </p:stCondLst>
                                        </p:cTn>
                                        <p:tgtEl>
                                          <p:spTgt spid="4104"/>
                                        </p:tgtEl>
                                      </p:cBhvr>
                                      <p:to x="100000" y="100000"/>
                                    </p:animScale>
                                    <p:animScale>
                                      <p:cBhvr>
                                        <p:cTn id="37" dur="26">
                                          <p:stCondLst>
                                            <p:cond delay="1312"/>
                                          </p:stCondLst>
                                        </p:cTn>
                                        <p:tgtEl>
                                          <p:spTgt spid="4104"/>
                                        </p:tgtEl>
                                      </p:cBhvr>
                                      <p:to x="100000" y="80000"/>
                                    </p:animScale>
                                    <p:animScale>
                                      <p:cBhvr>
                                        <p:cTn id="38" dur="166" decel="50000">
                                          <p:stCondLst>
                                            <p:cond delay="1338"/>
                                          </p:stCondLst>
                                        </p:cTn>
                                        <p:tgtEl>
                                          <p:spTgt spid="4104"/>
                                        </p:tgtEl>
                                      </p:cBhvr>
                                      <p:to x="100000" y="100000"/>
                                    </p:animScale>
                                    <p:animScale>
                                      <p:cBhvr>
                                        <p:cTn id="39" dur="26">
                                          <p:stCondLst>
                                            <p:cond delay="1642"/>
                                          </p:stCondLst>
                                        </p:cTn>
                                        <p:tgtEl>
                                          <p:spTgt spid="4104"/>
                                        </p:tgtEl>
                                      </p:cBhvr>
                                      <p:to x="100000" y="90000"/>
                                    </p:animScale>
                                    <p:animScale>
                                      <p:cBhvr>
                                        <p:cTn id="40" dur="166" decel="50000">
                                          <p:stCondLst>
                                            <p:cond delay="1668"/>
                                          </p:stCondLst>
                                        </p:cTn>
                                        <p:tgtEl>
                                          <p:spTgt spid="4104"/>
                                        </p:tgtEl>
                                      </p:cBhvr>
                                      <p:to x="100000" y="100000"/>
                                    </p:animScale>
                                    <p:animScale>
                                      <p:cBhvr>
                                        <p:cTn id="41" dur="26">
                                          <p:stCondLst>
                                            <p:cond delay="1808"/>
                                          </p:stCondLst>
                                        </p:cTn>
                                        <p:tgtEl>
                                          <p:spTgt spid="4104"/>
                                        </p:tgtEl>
                                      </p:cBhvr>
                                      <p:to x="100000" y="95000"/>
                                    </p:animScale>
                                    <p:animScale>
                                      <p:cBhvr>
                                        <p:cTn id="42" dur="166" decel="50000">
                                          <p:stCondLst>
                                            <p:cond delay="1834"/>
                                          </p:stCondLst>
                                        </p:cTn>
                                        <p:tgtEl>
                                          <p:spTgt spid="41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thietkelogo.vn/wp-content/uploads/2015/12/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696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3200400"/>
            <a:ext cx="8229600" cy="3046988"/>
          </a:xfrm>
          <a:prstGeom prst="rect">
            <a:avLst/>
          </a:prstGeom>
        </p:spPr>
        <p:txBody>
          <a:bodyPr wrap="square">
            <a:spAutoFit/>
          </a:bodyPr>
          <a:lstStyle/>
          <a:p>
            <a:r>
              <a:rPr lang="en-US" dirty="0">
                <a:latin typeface="Times New Roman" pitchFamily="18" charset="0"/>
                <a:cs typeface="Times New Roman" pitchFamily="18" charset="0"/>
              </a:rPr>
              <a:t>L</a:t>
            </a:r>
            <a:r>
              <a:rPr lang="vi-VN" sz="2400" dirty="0">
                <a:latin typeface="Times New Roman" pitchFamily="18" charset="0"/>
                <a:cs typeface="Times New Roman" pitchFamily="18" charset="0"/>
              </a:rPr>
              <a:t>ogo </a:t>
            </a:r>
            <a:r>
              <a:rPr lang="vi-VN" sz="2400" b="1" dirty="0">
                <a:latin typeface="Times New Roman" pitchFamily="18" charset="0"/>
                <a:cs typeface="Times New Roman" pitchFamily="18" charset="0"/>
              </a:rPr>
              <a:t>Olympic</a:t>
            </a:r>
            <a:r>
              <a:rPr lang="vi-VN" sz="2400" dirty="0">
                <a:latin typeface="Times New Roman" pitchFamily="18" charset="0"/>
                <a:cs typeface="Times New Roman" pitchFamily="18" charset="0"/>
              </a:rPr>
              <a:t> có </a:t>
            </a:r>
            <a:r>
              <a:rPr lang="vi-VN" sz="2400" b="1" dirty="0">
                <a:latin typeface="Times New Roman" pitchFamily="18" charset="0"/>
                <a:cs typeface="Times New Roman" pitchFamily="18" charset="0"/>
              </a:rPr>
              <a:t>nghĩa</a:t>
            </a:r>
            <a:r>
              <a:rPr lang="vi-VN" sz="2400" dirty="0">
                <a:latin typeface="Times New Roman" pitchFamily="18" charset="0"/>
                <a:cs typeface="Times New Roman" pitchFamily="18" charset="0"/>
              </a:rPr>
              <a:t> cho sự kết nối đoàn kết của 5 </a:t>
            </a:r>
            <a:r>
              <a:rPr lang="vi-VN" sz="2400" b="1" dirty="0">
                <a:latin typeface="Times New Roman" pitchFamily="18" charset="0"/>
                <a:cs typeface="Times New Roman" pitchFamily="18" charset="0"/>
              </a:rPr>
              <a:t>vòng tròn</a:t>
            </a:r>
            <a:r>
              <a:rPr lang="vi-VN" sz="2400" dirty="0">
                <a:latin typeface="Times New Roman" pitchFamily="18" charset="0"/>
                <a:cs typeface="Times New Roman" pitchFamily="18" charset="0"/>
              </a:rPr>
              <a:t> – đại diện cho 5 châu </a:t>
            </a:r>
            <a:r>
              <a:rPr lang="vi-VN" sz="2400" dirty="0">
                <a:latin typeface="+mj-lt"/>
                <a:cs typeface="Times New Roman" pitchFamily="18" charset="0"/>
              </a:rPr>
              <a:t>lục</a:t>
            </a:r>
            <a:r>
              <a:rPr lang="en-US" sz="2400" dirty="0">
                <a:latin typeface="+mj-lt"/>
                <a:cs typeface="Times New Roman" pitchFamily="18" charset="0"/>
              </a:rPr>
              <a:t>.</a:t>
            </a:r>
            <a:r>
              <a:rPr lang="vi-VN" sz="2400" dirty="0">
                <a:latin typeface="+mj-lt"/>
              </a:rPr>
              <a:t>Ý nghĩa 5 vòng tròn logo Olympic tượng trưng cho sự thống nhất năm châu. Đây là giải thể thao là nơi gặp gỡ và giao lưu của những gương mặt thể thao nổi bật nhất từ năm châu lục (Âu, Á, Úc, Mỹ, Phi). Nhưng 5 màu sắc này không dính líu gì đến 5 lục địa cả. Đây là 5 màu sắc tượng trưng cho tất cả các lá cờ tổ quốc trên thế giới. Vì ít nhất 1 quốc gia cũng sẽ có 1 màu cờ trong 5 màu sắc này.</a:t>
            </a:r>
            <a:endParaRPr lang="en-US" sz="2400" dirty="0">
              <a:latin typeface="+mj-lt"/>
              <a:cs typeface="Times New Roman" pitchFamily="18" charset="0"/>
            </a:endParaRPr>
          </a:p>
        </p:txBody>
      </p:sp>
    </p:spTree>
    <p:extLst>
      <p:ext uri="{BB962C8B-B14F-4D97-AF65-F5344CB8AC3E}">
        <p14:creationId xmlns:p14="http://schemas.microsoft.com/office/powerpoint/2010/main" val="18210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411162"/>
          </a:xfrm>
        </p:spPr>
        <p:txBody>
          <a:bodyPr>
            <a:noAutofit/>
          </a:bodyPr>
          <a:lstStyle/>
          <a:p>
            <a:br>
              <a:rPr lang="en-US" sz="3600" dirty="0"/>
            </a:br>
            <a:r>
              <a:rPr lang="en-US" sz="3600" dirty="0"/>
              <a:t>HĐ </a:t>
            </a:r>
            <a:r>
              <a:rPr lang="en-US" sz="3600" dirty="0" err="1"/>
              <a:t>kết</a:t>
            </a:r>
            <a:r>
              <a:rPr lang="en-US" sz="3600" dirty="0"/>
              <a:t> </a:t>
            </a:r>
            <a:r>
              <a:rPr lang="en-US" sz="3600" dirty="0" err="1"/>
              <a:t>nối</a:t>
            </a:r>
            <a:r>
              <a:rPr lang="en-US" sz="3600" dirty="0"/>
              <a:t>:</a:t>
            </a:r>
            <a:br>
              <a:rPr lang="en-US" sz="3600" dirty="0"/>
            </a:br>
            <a:endParaRPr lang="en-US" sz="3600" dirty="0"/>
          </a:p>
        </p:txBody>
      </p:sp>
      <p:sp>
        <p:nvSpPr>
          <p:cNvPr id="4" name="Title 1"/>
          <p:cNvSpPr txBox="1">
            <a:spLocks/>
          </p:cNvSpPr>
          <p:nvPr/>
        </p:nvSpPr>
        <p:spPr>
          <a:xfrm>
            <a:off x="609600" y="838200"/>
            <a:ext cx="8001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3600" dirty="0"/>
            </a:br>
            <a:r>
              <a:rPr lang="en-US" sz="2800" dirty="0">
                <a:latin typeface="Times New Roman" pitchFamily="18" charset="0"/>
                <a:cs typeface="Times New Roman" pitchFamily="18" charset="0"/>
              </a:rPr>
              <a:t>4.1</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5" name="Title 1"/>
          <p:cNvSpPr txBox="1">
            <a:spLocks/>
          </p:cNvSpPr>
          <p:nvPr/>
        </p:nvSpPr>
        <p:spPr>
          <a:xfrm>
            <a:off x="1295400" y="2022764"/>
            <a:ext cx="8382000" cy="7966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endParaRPr lang="en-US" sz="2400" dirty="0">
              <a:latin typeface="Times New Roman" pitchFamily="18" charset="0"/>
              <a:cs typeface="Times New Roman" pitchFamily="18" charset="0"/>
            </a:endParaRPr>
          </a:p>
        </p:txBody>
      </p:sp>
      <p:sp>
        <p:nvSpPr>
          <p:cNvPr id="6" name="Title 1"/>
          <p:cNvSpPr txBox="1">
            <a:spLocks/>
          </p:cNvSpPr>
          <p:nvPr/>
        </p:nvSpPr>
        <p:spPr>
          <a:xfrm>
            <a:off x="969820" y="3449782"/>
            <a:ext cx="924098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a:t>
            </a:r>
          </a:p>
        </p:txBody>
      </p:sp>
      <p:sp>
        <p:nvSpPr>
          <p:cNvPr id="7" name="Title 1"/>
          <p:cNvSpPr txBox="1">
            <a:spLocks/>
          </p:cNvSpPr>
          <p:nvPr/>
        </p:nvSpPr>
        <p:spPr>
          <a:xfrm>
            <a:off x="1485900" y="2805545"/>
            <a:ext cx="8001000" cy="6234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endParaRPr lang="en-US" sz="2800" dirty="0">
              <a:latin typeface="Times New Roman" pitchFamily="18" charset="0"/>
              <a:cs typeface="Times New Roman" pitchFamily="18" charset="0"/>
            </a:endParaRPr>
          </a:p>
        </p:txBody>
      </p:sp>
      <p:sp>
        <p:nvSpPr>
          <p:cNvPr id="8" name="Title 1"/>
          <p:cNvSpPr txBox="1">
            <a:spLocks/>
          </p:cNvSpPr>
          <p:nvPr/>
        </p:nvSpPr>
        <p:spPr>
          <a:xfrm>
            <a:off x="1295400" y="5486400"/>
            <a:ext cx="8001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gổ,kiếm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9" name="Title 1"/>
          <p:cNvSpPr txBox="1">
            <a:spLocks/>
          </p:cNvSpPr>
          <p:nvPr/>
        </p:nvSpPr>
        <p:spPr>
          <a:xfrm>
            <a:off x="1447800" y="4724400"/>
            <a:ext cx="8001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nạn</a:t>
            </a:r>
            <a:endParaRPr lang="en-US" sz="2800" dirty="0">
              <a:latin typeface="Times New Roman" pitchFamily="18" charset="0"/>
              <a:cs typeface="Times New Roman" pitchFamily="18" charset="0"/>
            </a:endParaRPr>
          </a:p>
        </p:txBody>
      </p:sp>
      <p:pic>
        <p:nvPicPr>
          <p:cNvPr id="9218" name="Picture 2" descr="https://socnhi3.vcmedia.vn/users/636736/bocau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2022764"/>
            <a:ext cx="685800" cy="782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socnhi3.vcmedia.vn/users/636736/bocau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739" y="2805545"/>
            <a:ext cx="685800" cy="7827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ocnhi3.vcmedia.vn/users/636736/bocau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020" y="3553691"/>
            <a:ext cx="685800" cy="782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socnhi3.vcmedia.vn/users/636736/bocau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3" y="4603172"/>
            <a:ext cx="685800" cy="7827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socnhi3.vcmedia.vn/users/636736/bocau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575" y="5455227"/>
            <a:ext cx="685800" cy="78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heel(1)">
                                      <p:cBhvr>
                                        <p:cTn id="79" dur="2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218"/>
                                        </p:tgtEl>
                                        <p:attrNameLst>
                                          <p:attrName>style.visibility</p:attrName>
                                        </p:attrNameLst>
                                      </p:cBhvr>
                                      <p:to>
                                        <p:strVal val="visible"/>
                                      </p:to>
                                    </p:set>
                                    <p:anim calcmode="lin" valueType="num">
                                      <p:cBhvr additive="base">
                                        <p:cTn id="84" dur="500" fill="hold"/>
                                        <p:tgtEl>
                                          <p:spTgt spid="9218"/>
                                        </p:tgtEl>
                                        <p:attrNameLst>
                                          <p:attrName>ppt_x</p:attrName>
                                        </p:attrNameLst>
                                      </p:cBhvr>
                                      <p:tavLst>
                                        <p:tav tm="0">
                                          <p:val>
                                            <p:strVal val="#ppt_x"/>
                                          </p:val>
                                        </p:tav>
                                        <p:tav tm="100000">
                                          <p:val>
                                            <p:strVal val="#ppt_x"/>
                                          </p:val>
                                        </p:tav>
                                      </p:tavLst>
                                    </p:anim>
                                    <p:anim calcmode="lin" valueType="num">
                                      <p:cBhvr additive="base">
                                        <p:cTn id="8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barn(inVertical)">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heel(1)">
                                      <p:cBhvr>
                                        <p:cTn id="95" dur="20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500" fill="hold"/>
                                        <p:tgtEl>
                                          <p:spTgt spid="13"/>
                                        </p:tgtEl>
                                        <p:attrNameLst>
                                          <p:attrName>ppt_x</p:attrName>
                                        </p:attrNameLst>
                                      </p:cBhvr>
                                      <p:tavLst>
                                        <p:tav tm="0">
                                          <p:val>
                                            <p:strVal val="#ppt_x"/>
                                          </p:val>
                                        </p:tav>
                                        <p:tav tm="100000">
                                          <p:val>
                                            <p:strVal val="#ppt_x"/>
                                          </p:val>
                                        </p:tav>
                                      </p:tavLst>
                                    </p:anim>
                                    <p:anim calcmode="lin" valueType="num">
                                      <p:cBhvr additive="base">
                                        <p:cTn id="10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8001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3600" dirty="0"/>
            </a:br>
            <a:r>
              <a:rPr lang="en-US" sz="2800" dirty="0">
                <a:latin typeface="Times New Roman" pitchFamily="18" charset="0"/>
                <a:cs typeface="Times New Roman" pitchFamily="18" charset="0"/>
              </a:rPr>
              <a:t>4.1</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5" name="Title 1"/>
          <p:cNvSpPr txBox="1">
            <a:spLocks/>
          </p:cNvSpPr>
          <p:nvPr/>
        </p:nvSpPr>
        <p:spPr>
          <a:xfrm>
            <a:off x="1295400" y="1447800"/>
            <a:ext cx="8382000" cy="7966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endParaRPr lang="en-US" sz="2400" dirty="0">
              <a:latin typeface="Times New Roman" pitchFamily="18" charset="0"/>
              <a:cs typeface="Times New Roman" pitchFamily="18" charset="0"/>
            </a:endParaRPr>
          </a:p>
        </p:txBody>
      </p:sp>
      <p:sp>
        <p:nvSpPr>
          <p:cNvPr id="6" name="Title 1"/>
          <p:cNvSpPr txBox="1">
            <a:spLocks/>
          </p:cNvSpPr>
          <p:nvPr/>
        </p:nvSpPr>
        <p:spPr>
          <a:xfrm>
            <a:off x="1879167" y="3139786"/>
            <a:ext cx="8001000" cy="6234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endParaRPr lang="en-US" sz="2800" dirty="0">
              <a:latin typeface="Times New Roman" pitchFamily="18" charset="0"/>
              <a:cs typeface="Times New Roman" pitchFamily="18" charset="0"/>
            </a:endParaRPr>
          </a:p>
        </p:txBody>
      </p:sp>
      <p:sp>
        <p:nvSpPr>
          <p:cNvPr id="8" name="Title 1"/>
          <p:cNvSpPr txBox="1">
            <a:spLocks/>
          </p:cNvSpPr>
          <p:nvPr/>
        </p:nvSpPr>
        <p:spPr>
          <a:xfrm>
            <a:off x="1485900" y="4343400"/>
            <a:ext cx="8001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nạn</a:t>
            </a:r>
            <a:endParaRPr lang="en-US" sz="2800" dirty="0">
              <a:latin typeface="Times New Roman" pitchFamily="18" charset="0"/>
              <a:cs typeface="Times New Roman" pitchFamily="18" charset="0"/>
            </a:endParaRPr>
          </a:p>
        </p:txBody>
      </p:sp>
      <p:pic>
        <p:nvPicPr>
          <p:cNvPr id="11266" name="Picture 2" descr="https://lh5.googleusercontent.com/proxy/WslFJ_9yepIT6sf160lTzpWMVnlOZ23GxsfA_umK1qak6JDPhtdaIUc-_CVT9yL0OKUBgqTe5dzDcSCF3aXQ1rwZ16zpElQx1ZROd47Pda0ncALSi_oRWioV2LXHA-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85456"/>
            <a:ext cx="1066800" cy="8174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lh5.googleusercontent.com/proxy/WslFJ_9yepIT6sf160lTzpWMVnlOZ23GxsfA_umK1qak6JDPhtdaIUc-_CVT9yL0OKUBgqTe5dzDcSCF3aXQ1rwZ16zpElQx1ZROd47Pda0ncALSi_oRWioV2LXH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87" y="2895600"/>
            <a:ext cx="1139825" cy="867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h5.googleusercontent.com/proxy/WslFJ_9yepIT6sf160lTzpWMVnlOZ23GxsfA_umK1qak6JDPhtdaIUc-_CVT9yL0OKUBgqTe5dzDcSCF3aXQ1rwZ16zpElQx1ZROd47Pda0ncALSi_oRWioV2LXHA-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410" y="4315691"/>
            <a:ext cx="1066800" cy="81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ppt_w</p:attrName>
                                        </p:attrNameLst>
                                      </p:cBhvr>
                                      <p:tavLst>
                                        <p:tav tm="0" fmla="#ppt_w*sin(2.5*pi*$)">
                                          <p:val>
                                            <p:fltVal val="0"/>
                                          </p:val>
                                        </p:tav>
                                        <p:tav tm="100000">
                                          <p:val>
                                            <p:fltVal val="1"/>
                                          </p:val>
                                        </p:tav>
                                      </p:tavLst>
                                    </p:anim>
                                    <p:anim calcmode="lin" valueType="num">
                                      <p:cBhvr>
                                        <p:cTn id="3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1266"/>
                                        </p:tgtEl>
                                        <p:attrNameLst>
                                          <p:attrName>style.visibility</p:attrName>
                                        </p:attrNameLst>
                                      </p:cBhvr>
                                      <p:to>
                                        <p:strVal val="visible"/>
                                      </p:to>
                                    </p:set>
                                    <p:animEffect transition="in" filter="wipe(down)">
                                      <p:cBhvr>
                                        <p:cTn id="55" dur="580">
                                          <p:stCondLst>
                                            <p:cond delay="0"/>
                                          </p:stCondLst>
                                        </p:cTn>
                                        <p:tgtEl>
                                          <p:spTgt spid="11266"/>
                                        </p:tgtEl>
                                      </p:cBhvr>
                                    </p:animEffect>
                                    <p:anim calcmode="lin" valueType="num">
                                      <p:cBhvr>
                                        <p:cTn id="56"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61" dur="26">
                                          <p:stCondLst>
                                            <p:cond delay="650"/>
                                          </p:stCondLst>
                                        </p:cTn>
                                        <p:tgtEl>
                                          <p:spTgt spid="11266"/>
                                        </p:tgtEl>
                                      </p:cBhvr>
                                      <p:to x="100000" y="60000"/>
                                    </p:animScale>
                                    <p:animScale>
                                      <p:cBhvr>
                                        <p:cTn id="62" dur="166" decel="50000">
                                          <p:stCondLst>
                                            <p:cond delay="676"/>
                                          </p:stCondLst>
                                        </p:cTn>
                                        <p:tgtEl>
                                          <p:spTgt spid="11266"/>
                                        </p:tgtEl>
                                      </p:cBhvr>
                                      <p:to x="100000" y="100000"/>
                                    </p:animScale>
                                    <p:animScale>
                                      <p:cBhvr>
                                        <p:cTn id="63" dur="26">
                                          <p:stCondLst>
                                            <p:cond delay="1312"/>
                                          </p:stCondLst>
                                        </p:cTn>
                                        <p:tgtEl>
                                          <p:spTgt spid="11266"/>
                                        </p:tgtEl>
                                      </p:cBhvr>
                                      <p:to x="100000" y="80000"/>
                                    </p:animScale>
                                    <p:animScale>
                                      <p:cBhvr>
                                        <p:cTn id="64" dur="166" decel="50000">
                                          <p:stCondLst>
                                            <p:cond delay="1338"/>
                                          </p:stCondLst>
                                        </p:cTn>
                                        <p:tgtEl>
                                          <p:spTgt spid="11266"/>
                                        </p:tgtEl>
                                      </p:cBhvr>
                                      <p:to x="100000" y="100000"/>
                                    </p:animScale>
                                    <p:animScale>
                                      <p:cBhvr>
                                        <p:cTn id="65" dur="26">
                                          <p:stCondLst>
                                            <p:cond delay="1642"/>
                                          </p:stCondLst>
                                        </p:cTn>
                                        <p:tgtEl>
                                          <p:spTgt spid="11266"/>
                                        </p:tgtEl>
                                      </p:cBhvr>
                                      <p:to x="100000" y="90000"/>
                                    </p:animScale>
                                    <p:animScale>
                                      <p:cBhvr>
                                        <p:cTn id="66" dur="166" decel="50000">
                                          <p:stCondLst>
                                            <p:cond delay="1668"/>
                                          </p:stCondLst>
                                        </p:cTn>
                                        <p:tgtEl>
                                          <p:spTgt spid="11266"/>
                                        </p:tgtEl>
                                      </p:cBhvr>
                                      <p:to x="100000" y="100000"/>
                                    </p:animScale>
                                    <p:animScale>
                                      <p:cBhvr>
                                        <p:cTn id="67" dur="26">
                                          <p:stCondLst>
                                            <p:cond delay="1808"/>
                                          </p:stCondLst>
                                        </p:cTn>
                                        <p:tgtEl>
                                          <p:spTgt spid="11266"/>
                                        </p:tgtEl>
                                      </p:cBhvr>
                                      <p:to x="100000" y="95000"/>
                                    </p:animScale>
                                    <p:animScale>
                                      <p:cBhvr>
                                        <p:cTn id="68" dur="166" decel="50000">
                                          <p:stCondLst>
                                            <p:cond delay="1834"/>
                                          </p:stCondLst>
                                        </p:cTn>
                                        <p:tgtEl>
                                          <p:spTgt spid="1126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1268"/>
                                        </p:tgtEl>
                                        <p:attrNameLst>
                                          <p:attrName>style.visibility</p:attrName>
                                        </p:attrNameLst>
                                      </p:cBhvr>
                                      <p:to>
                                        <p:strVal val="visible"/>
                                      </p:to>
                                    </p:set>
                                    <p:anim calcmode="lin" valueType="num">
                                      <p:cBhvr>
                                        <p:cTn id="73" dur="1000" fill="hold"/>
                                        <p:tgtEl>
                                          <p:spTgt spid="11268"/>
                                        </p:tgtEl>
                                        <p:attrNameLst>
                                          <p:attrName>ppt_w</p:attrName>
                                        </p:attrNameLst>
                                      </p:cBhvr>
                                      <p:tavLst>
                                        <p:tav tm="0">
                                          <p:val>
                                            <p:fltVal val="0"/>
                                          </p:val>
                                        </p:tav>
                                        <p:tav tm="100000">
                                          <p:val>
                                            <p:strVal val="#ppt_w"/>
                                          </p:val>
                                        </p:tav>
                                      </p:tavLst>
                                    </p:anim>
                                    <p:anim calcmode="lin" valueType="num">
                                      <p:cBhvr>
                                        <p:cTn id="74" dur="1000" fill="hold"/>
                                        <p:tgtEl>
                                          <p:spTgt spid="11268"/>
                                        </p:tgtEl>
                                        <p:attrNameLst>
                                          <p:attrName>ppt_h</p:attrName>
                                        </p:attrNameLst>
                                      </p:cBhvr>
                                      <p:tavLst>
                                        <p:tav tm="0">
                                          <p:val>
                                            <p:fltVal val="0"/>
                                          </p:val>
                                        </p:tav>
                                        <p:tav tm="100000">
                                          <p:val>
                                            <p:strVal val="#ppt_h"/>
                                          </p:val>
                                        </p:tav>
                                      </p:tavLst>
                                    </p:anim>
                                    <p:anim calcmode="lin" valueType="num">
                                      <p:cBhvr>
                                        <p:cTn id="75" dur="1000" fill="hold"/>
                                        <p:tgtEl>
                                          <p:spTgt spid="11268"/>
                                        </p:tgtEl>
                                        <p:attrNameLst>
                                          <p:attrName>style.rotation</p:attrName>
                                        </p:attrNameLst>
                                      </p:cBhvr>
                                      <p:tavLst>
                                        <p:tav tm="0">
                                          <p:val>
                                            <p:fltVal val="90"/>
                                          </p:val>
                                        </p:tav>
                                        <p:tav tm="100000">
                                          <p:val>
                                            <p:fltVal val="0"/>
                                          </p:val>
                                        </p:tav>
                                      </p:tavLst>
                                    </p:anim>
                                    <p:animEffect transition="in" filter="fade">
                                      <p:cBhvr>
                                        <p:cTn id="76" dur="1000"/>
                                        <p:tgtEl>
                                          <p:spTgt spid="11268"/>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80">
                                          <p:stCondLst>
                                            <p:cond delay="0"/>
                                          </p:stCondLst>
                                        </p:cTn>
                                        <p:tgtEl>
                                          <p:spTgt spid="15"/>
                                        </p:tgtEl>
                                      </p:cBhvr>
                                    </p:animEffect>
                                    <p:anim calcmode="lin" valueType="num">
                                      <p:cBhvr>
                                        <p:cTn id="8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7" dur="26">
                                          <p:stCondLst>
                                            <p:cond delay="650"/>
                                          </p:stCondLst>
                                        </p:cTn>
                                        <p:tgtEl>
                                          <p:spTgt spid="15"/>
                                        </p:tgtEl>
                                      </p:cBhvr>
                                      <p:to x="100000" y="60000"/>
                                    </p:animScale>
                                    <p:animScale>
                                      <p:cBhvr>
                                        <p:cTn id="88" dur="166" decel="50000">
                                          <p:stCondLst>
                                            <p:cond delay="676"/>
                                          </p:stCondLst>
                                        </p:cTn>
                                        <p:tgtEl>
                                          <p:spTgt spid="15"/>
                                        </p:tgtEl>
                                      </p:cBhvr>
                                      <p:to x="100000" y="100000"/>
                                    </p:animScale>
                                    <p:animScale>
                                      <p:cBhvr>
                                        <p:cTn id="89" dur="26">
                                          <p:stCondLst>
                                            <p:cond delay="1312"/>
                                          </p:stCondLst>
                                        </p:cTn>
                                        <p:tgtEl>
                                          <p:spTgt spid="15"/>
                                        </p:tgtEl>
                                      </p:cBhvr>
                                      <p:to x="100000" y="80000"/>
                                    </p:animScale>
                                    <p:animScale>
                                      <p:cBhvr>
                                        <p:cTn id="90" dur="166" decel="50000">
                                          <p:stCondLst>
                                            <p:cond delay="1338"/>
                                          </p:stCondLst>
                                        </p:cTn>
                                        <p:tgtEl>
                                          <p:spTgt spid="15"/>
                                        </p:tgtEl>
                                      </p:cBhvr>
                                      <p:to x="100000" y="100000"/>
                                    </p:animScale>
                                    <p:animScale>
                                      <p:cBhvr>
                                        <p:cTn id="91" dur="26">
                                          <p:stCondLst>
                                            <p:cond delay="1642"/>
                                          </p:stCondLst>
                                        </p:cTn>
                                        <p:tgtEl>
                                          <p:spTgt spid="15"/>
                                        </p:tgtEl>
                                      </p:cBhvr>
                                      <p:to x="100000" y="90000"/>
                                    </p:animScale>
                                    <p:animScale>
                                      <p:cBhvr>
                                        <p:cTn id="92" dur="166" decel="50000">
                                          <p:stCondLst>
                                            <p:cond delay="1668"/>
                                          </p:stCondLst>
                                        </p:cTn>
                                        <p:tgtEl>
                                          <p:spTgt spid="15"/>
                                        </p:tgtEl>
                                      </p:cBhvr>
                                      <p:to x="100000" y="100000"/>
                                    </p:animScale>
                                    <p:animScale>
                                      <p:cBhvr>
                                        <p:cTn id="93" dur="26">
                                          <p:stCondLst>
                                            <p:cond delay="1808"/>
                                          </p:stCondLst>
                                        </p:cTn>
                                        <p:tgtEl>
                                          <p:spTgt spid="15"/>
                                        </p:tgtEl>
                                      </p:cBhvr>
                                      <p:to x="100000" y="95000"/>
                                    </p:animScale>
                                    <p:animScale>
                                      <p:cBhvr>
                                        <p:cTn id="9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348817"/>
          </a:xfrm>
        </p:spPr>
        <p:txBody>
          <a:bodyPr>
            <a:normAutofit fontScale="90000"/>
          </a:bodyPr>
          <a:lstStyle/>
          <a:p>
            <a:r>
              <a:rPr lang="en-US" sz="2400" dirty="0">
                <a:latin typeface="Times New Roman" pitchFamily="18" charset="0"/>
                <a:cs typeface="Times New Roman" pitchFamily="18" charset="0"/>
              </a:rPr>
              <a:t>4.2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X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endParaRPr lang="en-US" sz="2400" dirty="0">
              <a:latin typeface="Times New Roman" pitchFamily="18" charset="0"/>
              <a:cs typeface="Times New Roman" pitchFamily="18" charset="0"/>
            </a:endParaRPr>
          </a:p>
        </p:txBody>
      </p:sp>
      <p:sp>
        <p:nvSpPr>
          <p:cNvPr id="4" name="Rectangle 3"/>
          <p:cNvSpPr/>
          <p:nvPr/>
        </p:nvSpPr>
        <p:spPr>
          <a:xfrm>
            <a:off x="4017819" y="290948"/>
            <a:ext cx="4572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itle 1"/>
          <p:cNvSpPr txBox="1">
            <a:spLocks/>
          </p:cNvSpPr>
          <p:nvPr/>
        </p:nvSpPr>
        <p:spPr>
          <a:xfrm>
            <a:off x="1233055" y="1901537"/>
            <a:ext cx="7848600" cy="7966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bè</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endParaRPr lang="en-US" sz="2000" dirty="0">
              <a:latin typeface="Times New Roman" pitchFamily="18" charset="0"/>
              <a:cs typeface="Times New Roman" pitchFamily="18" charset="0"/>
            </a:endParaRPr>
          </a:p>
        </p:txBody>
      </p:sp>
      <p:sp>
        <p:nvSpPr>
          <p:cNvPr id="6" name="Title 1"/>
          <p:cNvSpPr txBox="1">
            <a:spLocks/>
          </p:cNvSpPr>
          <p:nvPr/>
        </p:nvSpPr>
        <p:spPr>
          <a:xfrm>
            <a:off x="1371600" y="990600"/>
            <a:ext cx="7467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a:t>
            </a:r>
          </a:p>
        </p:txBody>
      </p:sp>
      <p:sp>
        <p:nvSpPr>
          <p:cNvPr id="7" name="Title 1"/>
          <p:cNvSpPr txBox="1">
            <a:spLocks/>
          </p:cNvSpPr>
          <p:nvPr/>
        </p:nvSpPr>
        <p:spPr>
          <a:xfrm>
            <a:off x="1835729" y="3657600"/>
            <a:ext cx="7086599" cy="872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endParaRPr lang="en-US" sz="2000" dirty="0">
              <a:latin typeface="Times New Roman" pitchFamily="18" charset="0"/>
              <a:cs typeface="Times New Roman" pitchFamily="18" charset="0"/>
            </a:endParaRPr>
          </a:p>
        </p:txBody>
      </p:sp>
      <p:sp>
        <p:nvSpPr>
          <p:cNvPr id="8" name="Title 1"/>
          <p:cNvSpPr txBox="1">
            <a:spLocks/>
          </p:cNvSpPr>
          <p:nvPr/>
        </p:nvSpPr>
        <p:spPr>
          <a:xfrm>
            <a:off x="1371600" y="4724400"/>
            <a:ext cx="7772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nhặn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quanh</a:t>
            </a:r>
            <a:endParaRPr lang="en-US" sz="2000" dirty="0">
              <a:latin typeface="Times New Roman" pitchFamily="18" charset="0"/>
              <a:cs typeface="Times New Roman" pitchFamily="18" charset="0"/>
            </a:endParaRPr>
          </a:p>
        </p:txBody>
      </p:sp>
      <p:sp>
        <p:nvSpPr>
          <p:cNvPr id="9" name="Title 1"/>
          <p:cNvSpPr txBox="1">
            <a:spLocks/>
          </p:cNvSpPr>
          <p:nvPr/>
        </p:nvSpPr>
        <p:spPr>
          <a:xfrm>
            <a:off x="1835729" y="2718956"/>
            <a:ext cx="7640780" cy="7966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endParaRPr lang="en-US" sz="2000" dirty="0">
              <a:latin typeface="Times New Roman" pitchFamily="18" charset="0"/>
              <a:cs typeface="Times New Roman" pitchFamily="18" charset="0"/>
            </a:endParaRPr>
          </a:p>
        </p:txBody>
      </p:sp>
      <p:sp>
        <p:nvSpPr>
          <p:cNvPr id="10" name="Title 1"/>
          <p:cNvSpPr txBox="1">
            <a:spLocks/>
          </p:cNvSpPr>
          <p:nvPr/>
        </p:nvSpPr>
        <p:spPr>
          <a:xfrm>
            <a:off x="1233055" y="5791200"/>
            <a:ext cx="7675418" cy="3983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Times New Roman" pitchFamily="18" charset="0"/>
                <a:cs typeface="Times New Roman" pitchFamily="18" charset="0"/>
              </a:rPr>
              <a:t>Nam </a:t>
            </a:r>
            <a:r>
              <a:rPr lang="en-US" sz="2000" dirty="0" err="1">
                <a:latin typeface="Times New Roman" pitchFamily="18" charset="0"/>
                <a:cs typeface="Times New Roman" pitchFamily="18" charset="0"/>
              </a:rPr>
              <a:t>khiêu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chửi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ý,tìm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a:t>
            </a:r>
          </a:p>
        </p:txBody>
      </p:sp>
      <p:sp>
        <p:nvSpPr>
          <p:cNvPr id="11" name="Rectangle 10"/>
          <p:cNvSpPr/>
          <p:nvPr/>
        </p:nvSpPr>
        <p:spPr>
          <a:xfrm>
            <a:off x="685800" y="1143000"/>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1492829" y="2071255"/>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519546" y="2105893"/>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sp>
        <p:nvSpPr>
          <p:cNvPr id="15" name="Rectangle 14"/>
          <p:cNvSpPr/>
          <p:nvPr/>
        </p:nvSpPr>
        <p:spPr>
          <a:xfrm>
            <a:off x="1627909" y="3865418"/>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952500" y="4703618"/>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p:cNvSpPr/>
          <p:nvPr/>
        </p:nvSpPr>
        <p:spPr>
          <a:xfrm>
            <a:off x="613064" y="5725391"/>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1485900" y="3041074"/>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p:cNvSpPr/>
          <p:nvPr/>
        </p:nvSpPr>
        <p:spPr>
          <a:xfrm>
            <a:off x="595745" y="3865418"/>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sp>
        <p:nvSpPr>
          <p:cNvPr id="20" name="Rectangle 19"/>
          <p:cNvSpPr/>
          <p:nvPr/>
        </p:nvSpPr>
        <p:spPr>
          <a:xfrm>
            <a:off x="252845" y="4724400"/>
            <a:ext cx="685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spTree>
    <p:extLst>
      <p:ext uri="{BB962C8B-B14F-4D97-AF65-F5344CB8AC3E}">
        <p14:creationId xmlns:p14="http://schemas.microsoft.com/office/powerpoint/2010/main" val="314543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xit" presetSubtype="0" fill="hold" grpId="0" nodeType="clickEffect">
                                  <p:stCondLst>
                                    <p:cond delay="0"/>
                                  </p:stCondLst>
                                  <p:childTnLst>
                                    <p:animEffect transition="out" filter="wipe(down)">
                                      <p:cBhvr>
                                        <p:cTn id="12" dur="180" accel="50000">
                                          <p:stCondLst>
                                            <p:cond delay="1820"/>
                                          </p:stCondLst>
                                        </p:cTn>
                                        <p:tgtEl>
                                          <p:spTgt spid="13"/>
                                        </p:tgtEl>
                                      </p:cBhvr>
                                    </p:animEffect>
                                    <p:anim calcmode="lin" valueType="num">
                                      <p:cBhvr>
                                        <p:cTn id="13"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20" dur="26">
                                          <p:stCondLst>
                                            <p:cond delay="620"/>
                                          </p:stCondLst>
                                        </p:cTn>
                                        <p:tgtEl>
                                          <p:spTgt spid="13"/>
                                        </p:tgtEl>
                                      </p:cBhvr>
                                      <p:to x="100000" y="60000"/>
                                    </p:animScale>
                                    <p:animScale>
                                      <p:cBhvr>
                                        <p:cTn id="21" dur="166" decel="50000">
                                          <p:stCondLst>
                                            <p:cond delay="64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set>
                                      <p:cBhvr>
                                        <p:cTn id="28" dur="1" fill="hold">
                                          <p:stCondLst>
                                            <p:cond delay="1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grpId="0" nodeType="clickEffect">
                                  <p:stCondLst>
                                    <p:cond delay="0"/>
                                  </p:stCondLst>
                                  <p:childTnLst>
                                    <p:animEffect transition="out" filter="fade">
                                      <p:cBhvr>
                                        <p:cTn id="39" dur="2000"/>
                                        <p:tgtEl>
                                          <p:spTgt spid="18"/>
                                        </p:tgtEl>
                                      </p:cBhvr>
                                    </p:animEffect>
                                    <p:anim calcmode="lin" valueType="num">
                                      <p:cBhvr>
                                        <p:cTn id="40"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18"/>
                                        </p:tgtEl>
                                        <p:attrNameLst>
                                          <p:attrName>ppt_h</p:attrName>
                                        </p:attrNameLst>
                                      </p:cBhvr>
                                      <p:tavLst>
                                        <p:tav tm="0">
                                          <p:val>
                                            <p:strVal val="ppt_h"/>
                                          </p:val>
                                        </p:tav>
                                        <p:tav tm="100000">
                                          <p:val>
                                            <p:strVal val="ppt_h"/>
                                          </p:val>
                                        </p:tav>
                                      </p:tavLst>
                                    </p:anim>
                                    <p:set>
                                      <p:cBhvr>
                                        <p:cTn id="42" dur="1" fill="hold">
                                          <p:stCondLst>
                                            <p:cond delay="19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15"/>
                                        </p:tgtEl>
                                      </p:cBhvr>
                                    </p:animEffect>
                                    <p:anim calcmode="lin" valueType="num">
                                      <p:cBhvr>
                                        <p:cTn id="47" dur="1000"/>
                                        <p:tgtEl>
                                          <p:spTgt spid="15"/>
                                        </p:tgtEl>
                                        <p:attrNameLst>
                                          <p:attrName>ppt_x</p:attrName>
                                        </p:attrNameLst>
                                      </p:cBhvr>
                                      <p:tavLst>
                                        <p:tav tm="0">
                                          <p:val>
                                            <p:strVal val="ppt_x"/>
                                          </p:val>
                                        </p:tav>
                                        <p:tav tm="100000">
                                          <p:val>
                                            <p:strVal val="ppt_x"/>
                                          </p:val>
                                        </p:tav>
                                      </p:tavLst>
                                    </p:anim>
                                    <p:anim calcmode="lin" valueType="num">
                                      <p:cBhvr>
                                        <p:cTn id="48" dur="1000"/>
                                        <p:tgtEl>
                                          <p:spTgt spid="15"/>
                                        </p:tgtEl>
                                        <p:attrNameLst>
                                          <p:attrName>ppt_y</p:attrName>
                                        </p:attrNameLst>
                                      </p:cBhvr>
                                      <p:tavLst>
                                        <p:tav tm="0">
                                          <p:val>
                                            <p:strVal val="ppt_y"/>
                                          </p:val>
                                        </p:tav>
                                        <p:tav tm="100000">
                                          <p:val>
                                            <p:strVal val="ppt_y+.1"/>
                                          </p:val>
                                        </p:tav>
                                      </p:tavLst>
                                    </p:anim>
                                    <p:set>
                                      <p:cBhvr>
                                        <p:cTn id="49" dur="1" fill="hold">
                                          <p:stCondLst>
                                            <p:cond delay="9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0" nodeType="clickEffect">
                                  <p:stCondLst>
                                    <p:cond delay="0"/>
                                  </p:stCondLst>
                                  <p:childTnLst>
                                    <p:anim calcmode="lin" valueType="num">
                                      <p:cBhvr additive="base">
                                        <p:cTn id="59" dur="500"/>
                                        <p:tgtEl>
                                          <p:spTgt spid="17"/>
                                        </p:tgtEl>
                                        <p:attrNameLst>
                                          <p:attrName>ppt_x</p:attrName>
                                        </p:attrNameLst>
                                      </p:cBhvr>
                                      <p:tavLst>
                                        <p:tav tm="0">
                                          <p:val>
                                            <p:strVal val="ppt_x"/>
                                          </p:val>
                                        </p:tav>
                                        <p:tav tm="100000">
                                          <p:val>
                                            <p:strVal val="ppt_x"/>
                                          </p:val>
                                        </p:tav>
                                      </p:tavLst>
                                    </p:anim>
                                    <p:anim calcmode="lin" valueType="num">
                                      <p:cBhvr additive="base">
                                        <p:cTn id="60" dur="500"/>
                                        <p:tgtEl>
                                          <p:spTgt spid="17"/>
                                        </p:tgtEl>
                                        <p:attrNameLst>
                                          <p:attrName>ppt_y</p:attrName>
                                        </p:attrNameLst>
                                      </p:cBhvr>
                                      <p:tavLst>
                                        <p:tav tm="0">
                                          <p:val>
                                            <p:strVal val="ppt_y"/>
                                          </p:val>
                                        </p:tav>
                                        <p:tav tm="100000">
                                          <p:val>
                                            <p:strVal val="1+ppt_h/2"/>
                                          </p:val>
                                        </p:tav>
                                      </p:tavLst>
                                    </p:anim>
                                    <p:set>
                                      <p:cBhvr>
                                        <p:cTn id="61" dur="1" fill="hold">
                                          <p:stCondLst>
                                            <p:cond delay="499"/>
                                          </p:stCondLst>
                                        </p:cTn>
                                        <p:tgtEl>
                                          <p:spTgt spid="1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0" nodeType="clickEffect">
                                  <p:stCondLst>
                                    <p:cond delay="0"/>
                                  </p:stCondLst>
                                  <p:childTnLst>
                                    <p:anim calcmode="lin" valueType="num">
                                      <p:cBhvr>
                                        <p:cTn id="65" dur="500"/>
                                        <p:tgtEl>
                                          <p:spTgt spid="16"/>
                                        </p:tgtEl>
                                        <p:attrNameLst>
                                          <p:attrName>ppt_w</p:attrName>
                                        </p:attrNameLst>
                                      </p:cBhvr>
                                      <p:tavLst>
                                        <p:tav tm="0">
                                          <p:val>
                                            <p:strVal val="ppt_w"/>
                                          </p:val>
                                        </p:tav>
                                        <p:tav tm="100000">
                                          <p:val>
                                            <p:fltVal val="0"/>
                                          </p:val>
                                        </p:tav>
                                      </p:tavLst>
                                    </p:anim>
                                    <p:anim calcmode="lin" valueType="num">
                                      <p:cBhvr>
                                        <p:cTn id="66" dur="500"/>
                                        <p:tgtEl>
                                          <p:spTgt spid="16"/>
                                        </p:tgtEl>
                                        <p:attrNameLst>
                                          <p:attrName>ppt_h</p:attrName>
                                        </p:attrNameLst>
                                      </p:cBhvr>
                                      <p:tavLst>
                                        <p:tav tm="0">
                                          <p:val>
                                            <p:strVal val="ppt_h"/>
                                          </p:val>
                                        </p:tav>
                                        <p:tav tm="100000">
                                          <p:val>
                                            <p:fltVal val="0"/>
                                          </p:val>
                                        </p:tav>
                                      </p:tavLst>
                                    </p:anim>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down)">
                                      <p:cBhvr>
                                        <p:cTn id="73" dur="580">
                                          <p:stCondLst>
                                            <p:cond delay="0"/>
                                          </p:stCondLst>
                                        </p:cTn>
                                        <p:tgtEl>
                                          <p:spTgt spid="20"/>
                                        </p:tgtEl>
                                      </p:cBhvr>
                                    </p:animEffect>
                                    <p:anim calcmode="lin" valueType="num">
                                      <p:cBhvr>
                                        <p:cTn id="7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9" dur="26">
                                          <p:stCondLst>
                                            <p:cond delay="650"/>
                                          </p:stCondLst>
                                        </p:cTn>
                                        <p:tgtEl>
                                          <p:spTgt spid="20"/>
                                        </p:tgtEl>
                                      </p:cBhvr>
                                      <p:to x="100000" y="60000"/>
                                    </p:animScale>
                                    <p:animScale>
                                      <p:cBhvr>
                                        <p:cTn id="80" dur="166" decel="50000">
                                          <p:stCondLst>
                                            <p:cond delay="676"/>
                                          </p:stCondLst>
                                        </p:cTn>
                                        <p:tgtEl>
                                          <p:spTgt spid="20"/>
                                        </p:tgtEl>
                                      </p:cBhvr>
                                      <p:to x="100000" y="100000"/>
                                    </p:animScale>
                                    <p:animScale>
                                      <p:cBhvr>
                                        <p:cTn id="81" dur="26">
                                          <p:stCondLst>
                                            <p:cond delay="1312"/>
                                          </p:stCondLst>
                                        </p:cTn>
                                        <p:tgtEl>
                                          <p:spTgt spid="20"/>
                                        </p:tgtEl>
                                      </p:cBhvr>
                                      <p:to x="100000" y="80000"/>
                                    </p:animScale>
                                    <p:animScale>
                                      <p:cBhvr>
                                        <p:cTn id="82" dur="166" decel="50000">
                                          <p:stCondLst>
                                            <p:cond delay="1338"/>
                                          </p:stCondLst>
                                        </p:cTn>
                                        <p:tgtEl>
                                          <p:spTgt spid="20"/>
                                        </p:tgtEl>
                                      </p:cBhvr>
                                      <p:to x="100000" y="100000"/>
                                    </p:animScale>
                                    <p:animScale>
                                      <p:cBhvr>
                                        <p:cTn id="83" dur="26">
                                          <p:stCondLst>
                                            <p:cond delay="1642"/>
                                          </p:stCondLst>
                                        </p:cTn>
                                        <p:tgtEl>
                                          <p:spTgt spid="20"/>
                                        </p:tgtEl>
                                      </p:cBhvr>
                                      <p:to x="100000" y="90000"/>
                                    </p:animScale>
                                    <p:animScale>
                                      <p:cBhvr>
                                        <p:cTn id="84" dur="166" decel="50000">
                                          <p:stCondLst>
                                            <p:cond delay="1668"/>
                                          </p:stCondLst>
                                        </p:cTn>
                                        <p:tgtEl>
                                          <p:spTgt spid="20"/>
                                        </p:tgtEl>
                                      </p:cBhvr>
                                      <p:to x="100000" y="100000"/>
                                    </p:animScale>
                                    <p:animScale>
                                      <p:cBhvr>
                                        <p:cTn id="85" dur="26">
                                          <p:stCondLst>
                                            <p:cond delay="1808"/>
                                          </p:stCondLst>
                                        </p:cTn>
                                        <p:tgtEl>
                                          <p:spTgt spid="20"/>
                                        </p:tgtEl>
                                      </p:cBhvr>
                                      <p:to x="100000" y="95000"/>
                                    </p:animScale>
                                    <p:animScale>
                                      <p:cBhvr>
                                        <p:cTn id="86"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3048000"/>
          </a:xfrm>
        </p:spPr>
        <p:txBody>
          <a:bodyPr>
            <a:normAutofit/>
          </a:bodyPr>
          <a:lstStyle/>
          <a:p>
            <a:r>
              <a:rPr lang="en-US" dirty="0" err="1"/>
              <a:t>Em</a:t>
            </a:r>
            <a:r>
              <a:rPr lang="en-US" dirty="0"/>
              <a:t> </a:t>
            </a:r>
            <a:r>
              <a:rPr lang="en-US" dirty="0" err="1"/>
              <a:t>và</a:t>
            </a:r>
            <a:r>
              <a:rPr lang="en-US" dirty="0"/>
              <a:t> </a:t>
            </a:r>
            <a:r>
              <a:rPr lang="en-US" dirty="0" err="1"/>
              <a:t>các</a:t>
            </a:r>
            <a:r>
              <a:rPr lang="en-US" dirty="0"/>
              <a:t> </a:t>
            </a:r>
            <a:r>
              <a:rPr lang="en-US" dirty="0" err="1"/>
              <a:t>bạn</a:t>
            </a:r>
            <a:r>
              <a:rPr lang="en-US" dirty="0"/>
              <a:t> </a:t>
            </a:r>
            <a:r>
              <a:rPr lang="en-US" dirty="0" err="1"/>
              <a:t>cùng</a:t>
            </a:r>
            <a:r>
              <a:rPr lang="en-US" dirty="0"/>
              <a:t> </a:t>
            </a:r>
            <a:r>
              <a:rPr lang="en-US" dirty="0" err="1"/>
              <a:t>hát</a:t>
            </a:r>
            <a:r>
              <a:rPr lang="en-US" dirty="0"/>
              <a:t> </a:t>
            </a:r>
            <a:r>
              <a:rPr lang="en-US" dirty="0" err="1"/>
              <a:t>bài</a:t>
            </a:r>
            <a:r>
              <a:rPr lang="en-US" dirty="0"/>
              <a:t> </a:t>
            </a:r>
            <a:r>
              <a:rPr lang="en-US" dirty="0" err="1"/>
              <a:t>em</a:t>
            </a:r>
            <a:r>
              <a:rPr lang="en-US" dirty="0"/>
              <a:t> </a:t>
            </a:r>
            <a:r>
              <a:rPr lang="en-US" dirty="0" err="1"/>
              <a:t>như</a:t>
            </a:r>
            <a:r>
              <a:rPr lang="en-US" dirty="0"/>
              <a:t> </a:t>
            </a:r>
            <a:r>
              <a:rPr lang="en-US" dirty="0" err="1"/>
              <a:t>bồ</a:t>
            </a:r>
            <a:r>
              <a:rPr lang="en-US" dirty="0"/>
              <a:t> </a:t>
            </a:r>
            <a:r>
              <a:rPr lang="en-US" dirty="0" err="1"/>
              <a:t>câu</a:t>
            </a:r>
            <a:r>
              <a:rPr lang="en-US" dirty="0"/>
              <a:t> </a:t>
            </a:r>
            <a:r>
              <a:rPr lang="en-US" dirty="0" err="1"/>
              <a:t>trắng</a:t>
            </a:r>
            <a:r>
              <a:rPr lang="en-US" dirty="0"/>
              <a:t> </a:t>
            </a:r>
            <a:r>
              <a:rPr lang="en-US" dirty="0" err="1"/>
              <a:t>và</a:t>
            </a:r>
            <a:r>
              <a:rPr lang="en-US" dirty="0"/>
              <a:t> </a:t>
            </a:r>
            <a:r>
              <a:rPr lang="en-US" dirty="0" err="1"/>
              <a:t>viết</a:t>
            </a:r>
            <a:r>
              <a:rPr lang="en-US" dirty="0"/>
              <a:t> </a:t>
            </a:r>
            <a:r>
              <a:rPr lang="en-US" dirty="0" err="1"/>
              <a:t>khẩu</a:t>
            </a:r>
            <a:r>
              <a:rPr lang="en-US" dirty="0"/>
              <a:t> </a:t>
            </a:r>
            <a:r>
              <a:rPr lang="en-US" dirty="0" err="1"/>
              <a:t>hiệu</a:t>
            </a:r>
            <a:r>
              <a:rPr lang="en-US" dirty="0"/>
              <a:t> </a:t>
            </a:r>
            <a:r>
              <a:rPr lang="en-US" dirty="0" err="1"/>
              <a:t>của</a:t>
            </a:r>
            <a:r>
              <a:rPr lang="en-US" dirty="0"/>
              <a:t> </a:t>
            </a:r>
            <a:r>
              <a:rPr lang="en-US" dirty="0" err="1"/>
              <a:t>mình</a:t>
            </a:r>
            <a:r>
              <a:rPr lang="en-US" dirty="0"/>
              <a:t> </a:t>
            </a:r>
            <a:r>
              <a:rPr lang="en-US" dirty="0" err="1"/>
              <a:t>được</a:t>
            </a:r>
            <a:r>
              <a:rPr lang="en-US" dirty="0"/>
              <a:t> </a:t>
            </a:r>
            <a:r>
              <a:rPr lang="en-US" dirty="0" err="1"/>
              <a:t>rút</a:t>
            </a:r>
            <a:r>
              <a:rPr lang="en-US" dirty="0"/>
              <a:t> </a:t>
            </a:r>
            <a:r>
              <a:rPr lang="en-US" dirty="0" err="1"/>
              <a:t>ra</a:t>
            </a:r>
            <a:r>
              <a:rPr lang="en-US" dirty="0"/>
              <a:t> </a:t>
            </a:r>
            <a:r>
              <a:rPr lang="en-US" dirty="0" err="1"/>
              <a:t>từ</a:t>
            </a:r>
            <a:r>
              <a:rPr lang="en-US" dirty="0"/>
              <a:t> </a:t>
            </a:r>
            <a:r>
              <a:rPr lang="en-US" dirty="0" err="1"/>
              <a:t>ước</a:t>
            </a:r>
            <a:r>
              <a:rPr lang="en-US" dirty="0"/>
              <a:t> </a:t>
            </a:r>
            <a:r>
              <a:rPr lang="en-US" dirty="0" err="1"/>
              <a:t>mơ</a:t>
            </a:r>
            <a:r>
              <a:rPr lang="en-US" dirty="0"/>
              <a:t> </a:t>
            </a:r>
            <a:r>
              <a:rPr lang="en-US" dirty="0" err="1"/>
              <a:t>của</a:t>
            </a:r>
            <a:r>
              <a:rPr lang="en-US" dirty="0"/>
              <a:t> </a:t>
            </a:r>
            <a:r>
              <a:rPr lang="en-US" dirty="0" err="1"/>
              <a:t>trẻ</a:t>
            </a:r>
            <a:r>
              <a:rPr lang="en-US" dirty="0"/>
              <a:t> </a:t>
            </a:r>
            <a:r>
              <a:rPr lang="en-US" dirty="0" err="1"/>
              <a:t>em</a:t>
            </a:r>
            <a:r>
              <a:rPr lang="en-US" dirty="0"/>
              <a:t> </a:t>
            </a:r>
            <a:r>
              <a:rPr lang="en-US" dirty="0" err="1"/>
              <a:t>trong</a:t>
            </a:r>
            <a:r>
              <a:rPr lang="en-US" dirty="0"/>
              <a:t> </a:t>
            </a:r>
            <a:r>
              <a:rPr lang="en-US" dirty="0" err="1"/>
              <a:t>bài</a:t>
            </a:r>
            <a:r>
              <a:rPr lang="en-US" dirty="0"/>
              <a:t> </a:t>
            </a:r>
            <a:r>
              <a:rPr lang="en-US" dirty="0" err="1"/>
              <a:t>hát</a:t>
            </a:r>
            <a:endParaRPr lang="en-US" dirty="0"/>
          </a:p>
        </p:txBody>
      </p:sp>
    </p:spTree>
    <p:extLst>
      <p:ext uri="{BB962C8B-B14F-4D97-AF65-F5344CB8AC3E}">
        <p14:creationId xmlns:p14="http://schemas.microsoft.com/office/powerpoint/2010/main" val="262949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Em</a:t>
            </a:r>
            <a:r>
              <a:rPr lang="en-US" dirty="0"/>
              <a:t> </a:t>
            </a:r>
            <a:r>
              <a:rPr lang="en-US" dirty="0" err="1"/>
              <a:t>và</a:t>
            </a:r>
            <a:r>
              <a:rPr lang="en-US" dirty="0"/>
              <a:t> </a:t>
            </a:r>
            <a:r>
              <a:rPr lang="en-US" dirty="0" err="1"/>
              <a:t>các</a:t>
            </a:r>
            <a:r>
              <a:rPr lang="en-US" dirty="0"/>
              <a:t> </a:t>
            </a:r>
            <a:r>
              <a:rPr lang="en-US" dirty="0" err="1"/>
              <a:t>bạn</a:t>
            </a:r>
            <a:r>
              <a:rPr lang="en-US" dirty="0"/>
              <a:t> </a:t>
            </a:r>
            <a:r>
              <a:rPr lang="en-US" dirty="0" err="1"/>
              <a:t>cùng</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đièu</a:t>
            </a:r>
            <a:r>
              <a:rPr lang="en-US" dirty="0"/>
              <a:t> </a:t>
            </a:r>
            <a:r>
              <a:rPr lang="en-US" dirty="0" err="1"/>
              <a:t>dưới</a:t>
            </a:r>
            <a:r>
              <a:rPr lang="en-US" dirty="0"/>
              <a:t> </a:t>
            </a:r>
            <a:r>
              <a:rPr lang="en-US" dirty="0" err="1"/>
              <a:t>đây</a:t>
            </a:r>
            <a:endParaRPr lang="en-US" dirty="0"/>
          </a:p>
        </p:txBody>
      </p:sp>
      <p:sp>
        <p:nvSpPr>
          <p:cNvPr id="3" name="Content Placeholder 2"/>
          <p:cNvSpPr>
            <a:spLocks noGrp="1"/>
          </p:cNvSpPr>
          <p:nvPr>
            <p:ph idx="1"/>
          </p:nvPr>
        </p:nvSpPr>
        <p:spPr>
          <a:xfrm>
            <a:off x="457200" y="1600201"/>
            <a:ext cx="8229600" cy="3733800"/>
          </a:xfrm>
        </p:spPr>
        <p:txBody>
          <a:bodyPr/>
          <a:lstStyle/>
          <a:p>
            <a:r>
              <a:rPr lang="en-US" dirty="0" err="1"/>
              <a:t>Không</a:t>
            </a:r>
            <a:r>
              <a:rPr lang="en-US" dirty="0"/>
              <a:t> </a:t>
            </a:r>
            <a:r>
              <a:rPr lang="en-US" dirty="0" err="1"/>
              <a:t>tham</a:t>
            </a:r>
            <a:r>
              <a:rPr lang="en-US" dirty="0"/>
              <a:t> </a:t>
            </a:r>
            <a:r>
              <a:rPr lang="en-US" dirty="0" err="1"/>
              <a:t>gia</a:t>
            </a:r>
            <a:r>
              <a:rPr lang="en-US" dirty="0"/>
              <a:t>, </a:t>
            </a:r>
            <a:r>
              <a:rPr lang="en-US" dirty="0" err="1"/>
              <a:t>không</a:t>
            </a:r>
            <a:r>
              <a:rPr lang="en-US" dirty="0"/>
              <a:t> </a:t>
            </a:r>
            <a:r>
              <a:rPr lang="en-US" dirty="0" err="1"/>
              <a:t>cổ</a:t>
            </a:r>
            <a:r>
              <a:rPr lang="en-US" dirty="0"/>
              <a:t> </a:t>
            </a:r>
            <a:r>
              <a:rPr lang="en-US" dirty="0" err="1"/>
              <a:t>vũ</a:t>
            </a:r>
            <a:r>
              <a:rPr lang="en-US" dirty="0"/>
              <a:t> </a:t>
            </a:r>
            <a:r>
              <a:rPr lang="en-US" dirty="0" err="1"/>
              <a:t>cho</a:t>
            </a:r>
            <a:r>
              <a:rPr lang="en-US" dirty="0"/>
              <a:t> </a:t>
            </a:r>
            <a:r>
              <a:rPr lang="en-US" dirty="0" err="1"/>
              <a:t>những</a:t>
            </a:r>
            <a:r>
              <a:rPr lang="en-US" dirty="0"/>
              <a:t> </a:t>
            </a:r>
            <a:r>
              <a:rPr lang="en-US" dirty="0" err="1"/>
              <a:t>hành</a:t>
            </a:r>
            <a:r>
              <a:rPr lang="en-US" dirty="0"/>
              <a:t> </a:t>
            </a:r>
            <a:r>
              <a:rPr lang="en-US" dirty="0" err="1"/>
              <a:t>động</a:t>
            </a:r>
            <a:r>
              <a:rPr lang="en-US" dirty="0"/>
              <a:t> </a:t>
            </a:r>
            <a:r>
              <a:rPr lang="en-US" dirty="0" err="1"/>
              <a:t>bạo</a:t>
            </a:r>
            <a:r>
              <a:rPr lang="en-US" dirty="0"/>
              <a:t> </a:t>
            </a:r>
            <a:r>
              <a:rPr lang="en-US" dirty="0" err="1"/>
              <a:t>lực</a:t>
            </a:r>
            <a:r>
              <a:rPr lang="en-US" dirty="0"/>
              <a:t> </a:t>
            </a:r>
            <a:r>
              <a:rPr lang="en-US" dirty="0" err="1"/>
              <a:t>gây</a:t>
            </a:r>
            <a:r>
              <a:rPr lang="en-US" dirty="0"/>
              <a:t> </a:t>
            </a:r>
            <a:r>
              <a:rPr lang="en-US" dirty="0" err="1"/>
              <a:t>mất</a:t>
            </a:r>
            <a:r>
              <a:rPr lang="en-US" dirty="0"/>
              <a:t> </a:t>
            </a:r>
            <a:r>
              <a:rPr lang="en-US" dirty="0" err="1"/>
              <a:t>đoàn</a:t>
            </a:r>
            <a:r>
              <a:rPr lang="en-US" dirty="0"/>
              <a:t> </a:t>
            </a:r>
            <a:r>
              <a:rPr lang="en-US" dirty="0" err="1"/>
              <a:t>kết</a:t>
            </a:r>
            <a:r>
              <a:rPr lang="en-US" dirty="0"/>
              <a:t> </a:t>
            </a:r>
            <a:r>
              <a:rPr lang="en-US" dirty="0" err="1"/>
              <a:t>nơi</a:t>
            </a:r>
            <a:r>
              <a:rPr lang="en-US" dirty="0"/>
              <a:t> </a:t>
            </a:r>
            <a:r>
              <a:rPr lang="en-US" dirty="0" err="1"/>
              <a:t>trường</a:t>
            </a:r>
            <a:r>
              <a:rPr lang="en-US" dirty="0"/>
              <a:t> </a:t>
            </a:r>
            <a:r>
              <a:rPr lang="en-US" dirty="0" err="1"/>
              <a:t>học</a:t>
            </a:r>
            <a:endParaRPr lang="en-US" dirty="0"/>
          </a:p>
          <a:p>
            <a:r>
              <a:rPr lang="en-US" dirty="0" err="1"/>
              <a:t>Không</a:t>
            </a:r>
            <a:r>
              <a:rPr lang="en-US" dirty="0"/>
              <a:t> </a:t>
            </a:r>
            <a:r>
              <a:rPr lang="en-US" dirty="0" err="1"/>
              <a:t>ghét</a:t>
            </a:r>
            <a:r>
              <a:rPr lang="en-US" dirty="0"/>
              <a:t> </a:t>
            </a:r>
            <a:r>
              <a:rPr lang="en-US" dirty="0" err="1"/>
              <a:t>bỏ</a:t>
            </a:r>
            <a:r>
              <a:rPr lang="en-US" dirty="0"/>
              <a:t> </a:t>
            </a:r>
            <a:r>
              <a:rPr lang="en-US" dirty="0" err="1"/>
              <a:t>nói</a:t>
            </a:r>
            <a:r>
              <a:rPr lang="en-US" dirty="0"/>
              <a:t> </a:t>
            </a:r>
            <a:r>
              <a:rPr lang="en-US" dirty="0" err="1"/>
              <a:t>xấu</a:t>
            </a:r>
            <a:r>
              <a:rPr lang="en-US" dirty="0"/>
              <a:t> </a:t>
            </a:r>
            <a:r>
              <a:rPr lang="en-US" dirty="0" err="1"/>
              <a:t>hoạc</a:t>
            </a:r>
            <a:r>
              <a:rPr lang="en-US" dirty="0"/>
              <a:t> </a:t>
            </a:r>
            <a:r>
              <a:rPr lang="en-US" dirty="0" err="1"/>
              <a:t>gây</a:t>
            </a:r>
            <a:r>
              <a:rPr lang="en-US" dirty="0"/>
              <a:t> chia </a:t>
            </a:r>
            <a:r>
              <a:rPr lang="en-US" dirty="0" err="1"/>
              <a:t>rẽ</a:t>
            </a:r>
            <a:r>
              <a:rPr lang="en-US" dirty="0"/>
              <a:t>, </a:t>
            </a:r>
            <a:r>
              <a:rPr lang="en-US" dirty="0" err="1"/>
              <a:t>mất</a:t>
            </a:r>
            <a:r>
              <a:rPr lang="en-US" dirty="0"/>
              <a:t> </a:t>
            </a:r>
            <a:r>
              <a:rPr lang="en-US" dirty="0" err="1"/>
              <a:t>đoàn</a:t>
            </a:r>
            <a:r>
              <a:rPr lang="en-US" dirty="0"/>
              <a:t> </a:t>
            </a:r>
            <a:r>
              <a:rPr lang="en-US" dirty="0" err="1"/>
              <a:t>kết</a:t>
            </a:r>
            <a:r>
              <a:rPr lang="en-US" dirty="0"/>
              <a:t> </a:t>
            </a:r>
            <a:r>
              <a:rPr lang="en-US" dirty="0" err="1"/>
              <a:t>trong</a:t>
            </a:r>
            <a:r>
              <a:rPr lang="en-US" dirty="0"/>
              <a:t> </a:t>
            </a:r>
            <a:r>
              <a:rPr lang="en-US" dirty="0" err="1"/>
              <a:t>lớp</a:t>
            </a:r>
            <a:r>
              <a:rPr lang="en-US" dirty="0"/>
              <a:t> </a:t>
            </a:r>
            <a:r>
              <a:rPr lang="en-US" dirty="0" err="1"/>
              <a:t>học</a:t>
            </a:r>
            <a:r>
              <a:rPr lang="en-US" dirty="0"/>
              <a:t>, </a:t>
            </a:r>
            <a:r>
              <a:rPr lang="en-US" dirty="0" err="1"/>
              <a:t>trường</a:t>
            </a:r>
            <a:r>
              <a:rPr lang="en-US" dirty="0"/>
              <a:t> </a:t>
            </a:r>
            <a:r>
              <a:rPr lang="en-US" dirty="0" err="1"/>
              <a:t>học</a:t>
            </a:r>
            <a:r>
              <a:rPr lang="en-US" dirty="0"/>
              <a:t> </a:t>
            </a:r>
          </a:p>
          <a:p>
            <a:r>
              <a:rPr lang="en-US" dirty="0" err="1"/>
              <a:t>Báo</a:t>
            </a:r>
            <a:r>
              <a:rPr lang="en-US" dirty="0"/>
              <a:t> </a:t>
            </a:r>
            <a:r>
              <a:rPr lang="en-US" dirty="0" err="1"/>
              <a:t>ngay</a:t>
            </a:r>
            <a:r>
              <a:rPr lang="en-US" dirty="0"/>
              <a:t> </a:t>
            </a:r>
            <a:r>
              <a:rPr lang="en-US" dirty="0" err="1"/>
              <a:t>cho</a:t>
            </a:r>
            <a:r>
              <a:rPr lang="en-US" dirty="0"/>
              <a:t> </a:t>
            </a:r>
            <a:r>
              <a:rPr lang="en-US" dirty="0" err="1"/>
              <a:t>thầy</a:t>
            </a:r>
            <a:r>
              <a:rPr lang="en-US" dirty="0"/>
              <a:t> </a:t>
            </a:r>
            <a:r>
              <a:rPr lang="en-US" dirty="0" err="1"/>
              <a:t>cô</a:t>
            </a:r>
            <a:r>
              <a:rPr lang="en-US" dirty="0"/>
              <a:t> </a:t>
            </a:r>
            <a:r>
              <a:rPr lang="en-US" dirty="0" err="1"/>
              <a:t>giáo</a:t>
            </a:r>
            <a:r>
              <a:rPr lang="en-US" dirty="0"/>
              <a:t> </a:t>
            </a:r>
            <a:r>
              <a:rPr lang="en-US" dirty="0" err="1"/>
              <a:t>hoặc</a:t>
            </a:r>
            <a:r>
              <a:rPr lang="en-US" dirty="0"/>
              <a:t> </a:t>
            </a:r>
            <a:r>
              <a:rPr lang="en-US" dirty="0" err="1"/>
              <a:t>người</a:t>
            </a:r>
            <a:r>
              <a:rPr lang="en-US" dirty="0"/>
              <a:t> </a:t>
            </a:r>
            <a:r>
              <a:rPr lang="en-US" dirty="0" err="1"/>
              <a:t>lớn</a:t>
            </a:r>
            <a:r>
              <a:rPr lang="en-US" dirty="0"/>
              <a:t> </a:t>
            </a:r>
            <a:r>
              <a:rPr lang="en-US" dirty="0" err="1"/>
              <a:t>nếu</a:t>
            </a:r>
            <a:r>
              <a:rPr lang="en-US" dirty="0"/>
              <a:t> </a:t>
            </a:r>
            <a:r>
              <a:rPr lang="en-US" dirty="0" err="1"/>
              <a:t>có</a:t>
            </a:r>
            <a:r>
              <a:rPr lang="en-US" dirty="0"/>
              <a:t> </a:t>
            </a:r>
            <a:r>
              <a:rPr lang="en-US" dirty="0" err="1"/>
              <a:t>những</a:t>
            </a:r>
            <a:r>
              <a:rPr lang="en-US" dirty="0"/>
              <a:t> </a:t>
            </a:r>
            <a:r>
              <a:rPr lang="en-US" dirty="0" err="1"/>
              <a:t>trường</a:t>
            </a:r>
            <a:r>
              <a:rPr lang="en-US" dirty="0"/>
              <a:t> </a:t>
            </a:r>
            <a:r>
              <a:rPr lang="en-US" dirty="0" err="1"/>
              <a:t>hợp</a:t>
            </a:r>
            <a:r>
              <a:rPr lang="en-US" dirty="0"/>
              <a:t> </a:t>
            </a:r>
            <a:r>
              <a:rPr lang="en-US" dirty="0" err="1"/>
              <a:t>bạo</a:t>
            </a:r>
            <a:r>
              <a:rPr lang="en-US" dirty="0"/>
              <a:t> </a:t>
            </a:r>
            <a:r>
              <a:rPr lang="en-US" dirty="0" err="1"/>
              <a:t>lực</a:t>
            </a:r>
            <a:r>
              <a:rPr lang="en-US" dirty="0"/>
              <a:t>, </a:t>
            </a:r>
            <a:r>
              <a:rPr lang="en-US" dirty="0" err="1"/>
              <a:t>đánh</a:t>
            </a:r>
            <a:r>
              <a:rPr lang="en-US" dirty="0"/>
              <a:t> </a:t>
            </a:r>
            <a:r>
              <a:rPr lang="en-US" dirty="0" err="1"/>
              <a:t>nhau</a:t>
            </a:r>
            <a:r>
              <a:rPr lang="en-US" dirty="0"/>
              <a:t> ở </a:t>
            </a:r>
            <a:r>
              <a:rPr lang="en-US" dirty="0" err="1"/>
              <a:t>lớp</a:t>
            </a:r>
            <a:r>
              <a:rPr lang="en-US" dirty="0"/>
              <a:t> </a:t>
            </a:r>
            <a:r>
              <a:rPr lang="en-US" dirty="0" err="1"/>
              <a:t>hoặc</a:t>
            </a:r>
            <a:r>
              <a:rPr lang="en-US" dirty="0"/>
              <a:t> ở </a:t>
            </a:r>
            <a:r>
              <a:rPr lang="en-US" dirty="0" err="1"/>
              <a:t>trường</a:t>
            </a:r>
            <a:r>
              <a:rPr lang="en-US" dirty="0"/>
              <a:t> </a:t>
            </a:r>
            <a:r>
              <a:rPr lang="en-US" dirty="0" err="1"/>
              <a:t>em</a:t>
            </a:r>
            <a:r>
              <a:rPr lang="en-US" dirty="0"/>
              <a:t>. </a:t>
            </a:r>
          </a:p>
        </p:txBody>
      </p:sp>
    </p:spTree>
    <p:extLst>
      <p:ext uri="{BB962C8B-B14F-4D97-AF65-F5344CB8AC3E}">
        <p14:creationId xmlns:p14="http://schemas.microsoft.com/office/powerpoint/2010/main" val="405234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997527" y="3886200"/>
            <a:ext cx="6705600" cy="2362200"/>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err="1"/>
              <a:t>Yêu</a:t>
            </a:r>
            <a:r>
              <a:rPr lang="en-US" sz="3600" dirty="0"/>
              <a:t> </a:t>
            </a:r>
            <a:r>
              <a:rPr lang="en-US" sz="3600" dirty="0" err="1"/>
              <a:t>chuộng</a:t>
            </a:r>
            <a:r>
              <a:rPr lang="en-US" sz="3600" dirty="0"/>
              <a:t> </a:t>
            </a:r>
            <a:r>
              <a:rPr lang="en-US" sz="3600" dirty="0" err="1"/>
              <a:t>hòa</a:t>
            </a:r>
            <a:r>
              <a:rPr lang="en-US" sz="3600" dirty="0"/>
              <a:t> </a:t>
            </a:r>
            <a:r>
              <a:rPr lang="en-US" sz="3600" dirty="0" err="1"/>
              <a:t>bình</a:t>
            </a:r>
            <a:r>
              <a:rPr lang="en-US" sz="3600" dirty="0"/>
              <a:t> </a:t>
            </a:r>
            <a:r>
              <a:rPr lang="en-US" sz="3600" dirty="0" err="1"/>
              <a:t>bắt</a:t>
            </a:r>
            <a:r>
              <a:rPr lang="en-US" sz="3600" dirty="0"/>
              <a:t> </a:t>
            </a:r>
            <a:r>
              <a:rPr lang="en-US" sz="3600" dirty="0" err="1"/>
              <a:t>đầu</a:t>
            </a:r>
            <a:r>
              <a:rPr lang="en-US" sz="3600" dirty="0"/>
              <a:t> </a:t>
            </a:r>
            <a:r>
              <a:rPr lang="en-US" sz="3600" dirty="0" err="1"/>
              <a:t>từ</a:t>
            </a:r>
            <a:r>
              <a:rPr lang="en-US" sz="3600" dirty="0"/>
              <a:t> </a:t>
            </a:r>
            <a:r>
              <a:rPr lang="en-US" sz="3600" dirty="0" err="1"/>
              <a:t>những</a:t>
            </a:r>
            <a:r>
              <a:rPr lang="en-US" sz="3600" dirty="0"/>
              <a:t> </a:t>
            </a:r>
            <a:r>
              <a:rPr lang="en-US" sz="3600" dirty="0" err="1"/>
              <a:t>hành</a:t>
            </a:r>
            <a:r>
              <a:rPr lang="en-US" sz="3600" dirty="0"/>
              <a:t> </a:t>
            </a:r>
            <a:r>
              <a:rPr lang="en-US" sz="3600" dirty="0" err="1"/>
              <a:t>động</a:t>
            </a:r>
            <a:r>
              <a:rPr lang="en-US" sz="3600" dirty="0"/>
              <a:t> </a:t>
            </a:r>
            <a:r>
              <a:rPr lang="en-US" sz="3600" dirty="0" err="1"/>
              <a:t>thân</a:t>
            </a:r>
            <a:r>
              <a:rPr lang="en-US" sz="3600" dirty="0"/>
              <a:t> </a:t>
            </a:r>
            <a:r>
              <a:rPr lang="en-US" sz="3600" dirty="0" err="1"/>
              <a:t>thiện</a:t>
            </a:r>
            <a:r>
              <a:rPr lang="en-US" sz="3600" dirty="0"/>
              <a:t>, </a:t>
            </a:r>
            <a:r>
              <a:rPr lang="en-US" sz="3600" dirty="0" err="1"/>
              <a:t>hòa</a:t>
            </a:r>
            <a:r>
              <a:rPr lang="en-US" sz="3600" dirty="0"/>
              <a:t> </a:t>
            </a:r>
            <a:r>
              <a:rPr lang="en-US" sz="3600" dirty="0" err="1"/>
              <a:t>nhã</a:t>
            </a:r>
            <a:r>
              <a:rPr lang="en-US" sz="3600" dirty="0"/>
              <a:t>, </a:t>
            </a:r>
            <a:r>
              <a:rPr lang="en-US" sz="3600" dirty="0" err="1"/>
              <a:t>đoàn</a:t>
            </a:r>
            <a:r>
              <a:rPr lang="en-US" sz="3600" dirty="0"/>
              <a:t> </a:t>
            </a:r>
            <a:r>
              <a:rPr lang="en-US" sz="3600" dirty="0" err="1"/>
              <a:t>kết</a:t>
            </a:r>
            <a:r>
              <a:rPr lang="en-US" sz="3600" dirty="0"/>
              <a:t> </a:t>
            </a:r>
            <a:r>
              <a:rPr lang="en-US" sz="3600" dirty="0" err="1"/>
              <a:t>và</a:t>
            </a:r>
            <a:r>
              <a:rPr lang="en-US" sz="3600" dirty="0"/>
              <a:t> </a:t>
            </a:r>
            <a:r>
              <a:rPr lang="en-US" sz="3600" dirty="0" err="1"/>
              <a:t>ứng</a:t>
            </a:r>
            <a:r>
              <a:rPr lang="en-US" sz="3600" dirty="0"/>
              <a:t> </a:t>
            </a:r>
            <a:r>
              <a:rPr lang="en-US" sz="3600" dirty="0" err="1"/>
              <a:t>xử</a:t>
            </a:r>
            <a:r>
              <a:rPr lang="en-US" sz="3600" dirty="0"/>
              <a:t> </a:t>
            </a:r>
            <a:r>
              <a:rPr lang="en-US" sz="3600" dirty="0" err="1"/>
              <a:t>thân</a:t>
            </a:r>
            <a:r>
              <a:rPr lang="en-US" sz="3600" dirty="0"/>
              <a:t> </a:t>
            </a:r>
            <a:r>
              <a:rPr lang="en-US" sz="3600" dirty="0" err="1"/>
              <a:t>ái</a:t>
            </a:r>
            <a:r>
              <a:rPr lang="en-US" sz="4400" dirty="0"/>
              <a:t>.</a:t>
            </a:r>
          </a:p>
        </p:txBody>
      </p:sp>
      <p:pic>
        <p:nvPicPr>
          <p:cNvPr id="12290" name="Picture 2" descr="https://png.pngtree.com/png-clipart/20190603/original/pngtree-pigeon-png-image_5926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65372"/>
            <a:ext cx="2971800" cy="322082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zicxa.com/hinh-anh/wp-content/uploads/2019/06/Top-h%C3%ACnh-%E1%BA%A3nh-chim-b%E1%BB%93-c%C3%A2u-%C4%91%E1%BA%B9p-nh%E1%BA%A5t-th%E1%BA%BF-gi%E1%BB%9Bi-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665372"/>
            <a:ext cx="4591477" cy="326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zV025-165">
            <a:extLst>
              <a:ext uri="{FF2B5EF4-FFF2-40B4-BE49-F238E27FC236}">
                <a16:creationId xmlns:a16="http://schemas.microsoft.com/office/drawing/2014/main" id="{C8E5B4F2-F109-C258-8DE1-3BE271F88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0187"/>
            <a:ext cx="6858000" cy="396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a:extLst>
              <a:ext uri="{FF2B5EF4-FFF2-40B4-BE49-F238E27FC236}">
                <a16:creationId xmlns:a16="http://schemas.microsoft.com/office/drawing/2014/main" id="{54B6E7A4-C27A-AF63-D91F-4F77DC77B5E7}"/>
              </a:ext>
            </a:extLst>
          </p:cNvPr>
          <p:cNvSpPr>
            <a:spLocks noChangeArrowheads="1" noChangeShapeType="1" noTextEdit="1"/>
          </p:cNvSpPr>
          <p:nvPr/>
        </p:nvSpPr>
        <p:spPr bwMode="auto">
          <a:xfrm>
            <a:off x="1600200" y="1371600"/>
            <a:ext cx="6400800" cy="342900"/>
          </a:xfrm>
          <a:prstGeom prst="rect">
            <a:avLst/>
          </a:prstGeom>
        </p:spPr>
        <p:txBody>
          <a:bodyPr wrap="none" fromWordArt="1">
            <a:prstTxWarp prst="textPlain">
              <a:avLst>
                <a:gd name="adj" fmla="val 50000"/>
              </a:avLst>
            </a:prstTxWarp>
          </a:bodyPr>
          <a:lstStyle/>
          <a:p>
            <a:pPr algn="ctr" defTabSz="342900" eaLnBrk="0" fontAlgn="base" hangingPunct="0">
              <a:spcBef>
                <a:spcPct val="0"/>
              </a:spcBef>
              <a:spcAft>
                <a:spcPct val="0"/>
              </a:spcAft>
            </a:pPr>
            <a:r>
              <a:rPr lang="vi-VN" sz="2381" b="1" kern="10" dirty="0">
                <a:ln w="12700">
                  <a:solidFill>
                    <a:srgbClr val="3333CC"/>
                  </a:solidFill>
                  <a:round/>
                  <a:headEnd/>
                  <a:tailEnd/>
                </a:ln>
                <a:solidFill>
                  <a:srgbClr val="0000FF">
                    <a:alpha val="50195"/>
                  </a:srgbClr>
                </a:solidFill>
                <a:effectLst>
                  <a:outerShdw dist="45791" dir="2021404" algn="ctr" rotWithShape="0">
                    <a:srgbClr val="9999FF"/>
                  </a:outerShdw>
                </a:effectLst>
                <a:latin typeface="Arial" panose="020B0604020202020204" pitchFamily="34" charset="0"/>
                <a:cs typeface="Arial" panose="020B0604020202020204" pitchFamily="34" charset="0"/>
              </a:rPr>
              <a:t>Chân thành cảm ơn quý thầy, cô cùng các em</a:t>
            </a:r>
            <a:endParaRPr lang="en-SG" sz="2381" b="1" kern="10" dirty="0">
              <a:ln w="12700">
                <a:solidFill>
                  <a:srgbClr val="3333CC"/>
                </a:solidFill>
                <a:round/>
                <a:headEnd/>
                <a:tailEnd/>
              </a:ln>
              <a:solidFill>
                <a:srgbClr val="0000FF">
                  <a:alpha val="50195"/>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6" name="WordArt 4">
            <a:extLst>
              <a:ext uri="{FF2B5EF4-FFF2-40B4-BE49-F238E27FC236}">
                <a16:creationId xmlns:a16="http://schemas.microsoft.com/office/drawing/2014/main" id="{C4BCF2FA-9725-2D47-F6DC-B86BD1127029}"/>
              </a:ext>
            </a:extLst>
          </p:cNvPr>
          <p:cNvSpPr>
            <a:spLocks noChangeArrowheads="1" noChangeShapeType="1" noTextEdit="1"/>
          </p:cNvSpPr>
          <p:nvPr/>
        </p:nvSpPr>
        <p:spPr bwMode="auto">
          <a:xfrm>
            <a:off x="3371850" y="3429000"/>
            <a:ext cx="2514600" cy="685800"/>
          </a:xfrm>
          <a:prstGeom prst="rect">
            <a:avLst/>
          </a:prstGeom>
        </p:spPr>
        <p:txBody>
          <a:bodyPr wrap="none" fromWordArt="1">
            <a:prstTxWarp prst="textPlain">
              <a:avLst>
                <a:gd name="adj" fmla="val 50000"/>
              </a:avLst>
            </a:prstTxWarp>
          </a:bodyPr>
          <a:lstStyle/>
          <a:p>
            <a:pPr algn="ctr" defTabSz="342900" eaLnBrk="0" fontAlgn="base" hangingPunct="0">
              <a:spcBef>
                <a:spcPct val="0"/>
              </a:spcBef>
              <a:spcAft>
                <a:spcPct val="0"/>
              </a:spcAft>
            </a:pPr>
            <a:r>
              <a:rPr lang="en-SG" sz="2143"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ppt_w</p:attrName>
                                        </p:attrNameLst>
                                      </p:cBhvr>
                                      <p:tavLst>
                                        <p:tav tm="0">
                                          <p:val>
                                            <p:fltVal val="0"/>
                                          </p:val>
                                        </p:tav>
                                        <p:tav tm="100000">
                                          <p:val>
                                            <p:strVal val="#ppt_w"/>
                                          </p:val>
                                        </p:tav>
                                      </p:tavLst>
                                    </p:anim>
                                    <p:anim calcmode="lin" valueType="num">
                                      <p:cBhvr>
                                        <p:cTn id="11" dur="5000" fill="hold"/>
                                        <p:tgtEl>
                                          <p:spTgt spid="6"/>
                                        </p:tgtEl>
                                        <p:attrNameLst>
                                          <p:attrName>ppt_h</p:attrName>
                                        </p:attrNameLst>
                                      </p:cBhvr>
                                      <p:tavLst>
                                        <p:tav tm="0">
                                          <p:val>
                                            <p:fltVal val="0"/>
                                          </p:val>
                                        </p:tav>
                                        <p:tav tm="100000">
                                          <p:val>
                                            <p:strVal val="#ppt_h"/>
                                          </p:val>
                                        </p:tav>
                                      </p:tavLst>
                                    </p:anim>
                                    <p:animEffect transition="in" filter="fad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a:t>
            </a:r>
          </a:p>
        </p:txBody>
      </p:sp>
      <p:sp>
        <p:nvSpPr>
          <p:cNvPr id="3" name="Content Placeholder 2"/>
          <p:cNvSpPr>
            <a:spLocks noGrp="1"/>
          </p:cNvSpPr>
          <p:nvPr>
            <p:ph idx="1"/>
          </p:nvPr>
        </p:nvSpPr>
        <p:spPr>
          <a:xfrm>
            <a:off x="457200" y="1295400"/>
            <a:ext cx="8229600" cy="4830763"/>
          </a:xfrm>
        </p:spPr>
        <p:txBody>
          <a:bodyPr>
            <a:normAutofit/>
          </a:bodyPr>
          <a:lstStyle/>
          <a:p>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bình</a:t>
            </a:r>
            <a:r>
              <a:rPr lang="en-US" sz="3600" dirty="0">
                <a:latin typeface="Times New Roman" pitchFamily="18" charset="0"/>
                <a:cs typeface="Times New Roman" pitchFamily="18" charset="0"/>
              </a:rPr>
              <a:t>.</a:t>
            </a:r>
          </a:p>
          <a:p>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bình</a:t>
            </a:r>
            <a:r>
              <a:rPr lang="en-US" sz="3600" dirty="0">
                <a:latin typeface="Times New Roman" pitchFamily="18" charset="0"/>
                <a:cs typeface="Times New Roman" pitchFamily="18" charset="0"/>
              </a:rPr>
              <a:t>.</a:t>
            </a:r>
          </a:p>
          <a:p>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bình</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37100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763000" cy="4038600"/>
          </a:xfrm>
        </p:spPr>
        <p:txBody>
          <a:bodyPr>
            <a:noAutofit/>
          </a:bodyPr>
          <a:lstStyle/>
          <a:p>
            <a:br>
              <a:rPr lang="en-US" sz="3200" dirty="0"/>
            </a:br>
            <a:r>
              <a:rPr lang="en-US" sz="4000" dirty="0">
                <a:solidFill>
                  <a:srgbClr val="00B0F0"/>
                </a:solidFill>
              </a:rPr>
              <a:t>2.1Loài </a:t>
            </a:r>
            <a:r>
              <a:rPr lang="en-US" sz="4000" dirty="0" err="1">
                <a:solidFill>
                  <a:srgbClr val="00B0F0"/>
                </a:solidFill>
              </a:rPr>
              <a:t>động</a:t>
            </a:r>
            <a:r>
              <a:rPr lang="en-US" sz="4000" dirty="0">
                <a:solidFill>
                  <a:srgbClr val="00B0F0"/>
                </a:solidFill>
              </a:rPr>
              <a:t> </a:t>
            </a:r>
            <a:r>
              <a:rPr lang="en-US" sz="4000" dirty="0" err="1">
                <a:solidFill>
                  <a:srgbClr val="00B0F0"/>
                </a:solidFill>
              </a:rPr>
              <a:t>vật</a:t>
            </a:r>
            <a:r>
              <a:rPr lang="en-US" sz="4000" dirty="0">
                <a:solidFill>
                  <a:srgbClr val="00B0F0"/>
                </a:solidFill>
              </a:rPr>
              <a:t> </a:t>
            </a:r>
            <a:r>
              <a:rPr lang="en-US" sz="4000" dirty="0" err="1">
                <a:solidFill>
                  <a:srgbClr val="00B0F0"/>
                </a:solidFill>
              </a:rPr>
              <a:t>nào</a:t>
            </a:r>
            <a:r>
              <a:rPr lang="en-US" sz="4000" dirty="0">
                <a:solidFill>
                  <a:srgbClr val="00B0F0"/>
                </a:solidFill>
              </a:rPr>
              <a:t> </a:t>
            </a:r>
            <a:r>
              <a:rPr lang="en-US" sz="4000" dirty="0" err="1">
                <a:solidFill>
                  <a:srgbClr val="00B0F0"/>
                </a:solidFill>
              </a:rPr>
              <a:t>sau</a:t>
            </a:r>
            <a:r>
              <a:rPr lang="en-US" sz="4000" dirty="0">
                <a:solidFill>
                  <a:srgbClr val="00B0F0"/>
                </a:solidFill>
              </a:rPr>
              <a:t> </a:t>
            </a:r>
            <a:r>
              <a:rPr lang="en-US" sz="4000" dirty="0" err="1">
                <a:solidFill>
                  <a:srgbClr val="00B0F0"/>
                </a:solidFill>
              </a:rPr>
              <a:t>đây</a:t>
            </a:r>
            <a:r>
              <a:rPr lang="en-US" sz="4000" dirty="0">
                <a:solidFill>
                  <a:srgbClr val="00B0F0"/>
                </a:solidFill>
              </a:rPr>
              <a:t> </a:t>
            </a:r>
            <a:r>
              <a:rPr lang="en-US" sz="4000" dirty="0" err="1">
                <a:solidFill>
                  <a:srgbClr val="00B0F0"/>
                </a:solidFill>
              </a:rPr>
              <a:t>được</a:t>
            </a:r>
            <a:r>
              <a:rPr lang="en-US" sz="4000" dirty="0">
                <a:solidFill>
                  <a:srgbClr val="00B0F0"/>
                </a:solidFill>
              </a:rPr>
              <a:t> </a:t>
            </a:r>
            <a:r>
              <a:rPr lang="en-US" sz="4000" dirty="0" err="1">
                <a:solidFill>
                  <a:srgbClr val="00B0F0"/>
                </a:solidFill>
              </a:rPr>
              <a:t>coi</a:t>
            </a:r>
            <a:r>
              <a:rPr lang="en-US" sz="4000" dirty="0">
                <a:solidFill>
                  <a:srgbClr val="00B0F0"/>
                </a:solidFill>
              </a:rPr>
              <a:t> </a:t>
            </a:r>
            <a:r>
              <a:rPr lang="en-US" sz="4000" dirty="0" err="1">
                <a:solidFill>
                  <a:srgbClr val="00B0F0"/>
                </a:solidFill>
              </a:rPr>
              <a:t>là</a:t>
            </a:r>
            <a:r>
              <a:rPr lang="en-US" sz="4000" dirty="0">
                <a:solidFill>
                  <a:srgbClr val="00B0F0"/>
                </a:solidFill>
              </a:rPr>
              <a:t> </a:t>
            </a:r>
            <a:r>
              <a:rPr lang="en-US" sz="4000" dirty="0" err="1">
                <a:solidFill>
                  <a:srgbClr val="00B0F0"/>
                </a:solidFill>
              </a:rPr>
              <a:t>biểu</a:t>
            </a:r>
            <a:r>
              <a:rPr lang="en-US" sz="4000" dirty="0">
                <a:solidFill>
                  <a:srgbClr val="00B0F0"/>
                </a:solidFill>
              </a:rPr>
              <a:t> </a:t>
            </a:r>
            <a:r>
              <a:rPr lang="en-US" sz="4000" dirty="0" err="1">
                <a:solidFill>
                  <a:srgbClr val="00B0F0"/>
                </a:solidFill>
              </a:rPr>
              <a:t>tượng</a:t>
            </a:r>
            <a:r>
              <a:rPr lang="en-US" sz="4000" dirty="0">
                <a:solidFill>
                  <a:srgbClr val="00B0F0"/>
                </a:solidFill>
              </a:rPr>
              <a:t> </a:t>
            </a:r>
            <a:r>
              <a:rPr lang="en-US" sz="4000" dirty="0" err="1">
                <a:solidFill>
                  <a:srgbClr val="00B0F0"/>
                </a:solidFill>
              </a:rPr>
              <a:t>hòa</a:t>
            </a:r>
            <a:r>
              <a:rPr lang="en-US" sz="4000" dirty="0">
                <a:solidFill>
                  <a:srgbClr val="00B0F0"/>
                </a:solidFill>
              </a:rPr>
              <a:t> </a:t>
            </a:r>
            <a:r>
              <a:rPr lang="en-US" sz="4000" dirty="0" err="1">
                <a:solidFill>
                  <a:srgbClr val="00B0F0"/>
                </a:solidFill>
              </a:rPr>
              <a:t>bình</a:t>
            </a:r>
            <a:r>
              <a:rPr lang="en-US" sz="4000" dirty="0">
                <a:solidFill>
                  <a:srgbClr val="00B0F0"/>
                </a:solidFill>
              </a:rPr>
              <a:t>. </a:t>
            </a:r>
            <a:br>
              <a:rPr lang="en-US" sz="4000" dirty="0">
                <a:solidFill>
                  <a:srgbClr val="00B0F0"/>
                </a:solidFill>
              </a:rPr>
            </a:br>
            <a:r>
              <a:rPr lang="en-US" sz="4000" dirty="0">
                <a:solidFill>
                  <a:srgbClr val="FF0000"/>
                </a:solidFill>
              </a:rPr>
              <a:t>2.2 </a:t>
            </a:r>
            <a:r>
              <a:rPr lang="en-US" sz="4000" dirty="0" err="1">
                <a:solidFill>
                  <a:srgbClr val="FF0000"/>
                </a:solidFill>
              </a:rPr>
              <a:t>loài</a:t>
            </a:r>
            <a:r>
              <a:rPr lang="en-US" sz="4000" dirty="0">
                <a:solidFill>
                  <a:srgbClr val="FF0000"/>
                </a:solidFill>
              </a:rPr>
              <a:t> </a:t>
            </a:r>
            <a:r>
              <a:rPr lang="en-US" sz="4000" dirty="0" err="1">
                <a:solidFill>
                  <a:srgbClr val="FF0000"/>
                </a:solidFill>
              </a:rPr>
              <a:t>thực</a:t>
            </a:r>
            <a:r>
              <a:rPr lang="en-US" sz="4000" dirty="0">
                <a:solidFill>
                  <a:srgbClr val="FF0000"/>
                </a:solidFill>
              </a:rPr>
              <a:t> </a:t>
            </a:r>
            <a:r>
              <a:rPr lang="en-US" sz="4000" dirty="0" err="1">
                <a:solidFill>
                  <a:srgbClr val="FF0000"/>
                </a:solidFill>
              </a:rPr>
              <a:t>vật</a:t>
            </a:r>
            <a:r>
              <a:rPr lang="en-US" sz="4000" dirty="0">
                <a:solidFill>
                  <a:srgbClr val="FF0000"/>
                </a:solidFill>
              </a:rPr>
              <a:t> </a:t>
            </a:r>
            <a:r>
              <a:rPr lang="en-US" sz="4000" dirty="0" err="1">
                <a:solidFill>
                  <a:srgbClr val="FF0000"/>
                </a:solidFill>
              </a:rPr>
              <a:t>nào</a:t>
            </a:r>
            <a:r>
              <a:rPr lang="en-US" sz="4000" dirty="0">
                <a:solidFill>
                  <a:srgbClr val="FF0000"/>
                </a:solidFill>
              </a:rPr>
              <a:t> </a:t>
            </a:r>
            <a:r>
              <a:rPr lang="en-US" sz="4000" dirty="0" err="1">
                <a:solidFill>
                  <a:srgbClr val="FF0000"/>
                </a:solidFill>
              </a:rPr>
              <a:t>có</a:t>
            </a:r>
            <a:r>
              <a:rPr lang="en-US" sz="4000" dirty="0">
                <a:solidFill>
                  <a:srgbClr val="FF0000"/>
                </a:solidFill>
              </a:rPr>
              <a:t> </a:t>
            </a:r>
            <a:r>
              <a:rPr lang="en-US" sz="4000" dirty="0" err="1">
                <a:solidFill>
                  <a:srgbClr val="FF0000"/>
                </a:solidFill>
              </a:rPr>
              <a:t>thể</a:t>
            </a:r>
            <a:r>
              <a:rPr lang="en-US" sz="4000" dirty="0">
                <a:solidFill>
                  <a:srgbClr val="FF0000"/>
                </a:solidFill>
              </a:rPr>
              <a:t> </a:t>
            </a:r>
            <a:r>
              <a:rPr lang="en-US" sz="4000" dirty="0" err="1">
                <a:solidFill>
                  <a:srgbClr val="FF0000"/>
                </a:solidFill>
              </a:rPr>
              <a:t>xem</a:t>
            </a:r>
            <a:r>
              <a:rPr lang="en-US" sz="4000" dirty="0">
                <a:solidFill>
                  <a:srgbClr val="FF0000"/>
                </a:solidFill>
              </a:rPr>
              <a:t> </a:t>
            </a:r>
            <a:r>
              <a:rPr lang="en-US" sz="4000" dirty="0" err="1">
                <a:solidFill>
                  <a:srgbClr val="FF0000"/>
                </a:solidFill>
              </a:rPr>
              <a:t>là</a:t>
            </a:r>
            <a:r>
              <a:rPr lang="en-US" sz="4000" dirty="0">
                <a:solidFill>
                  <a:srgbClr val="FF0000"/>
                </a:solidFill>
              </a:rPr>
              <a:t> </a:t>
            </a:r>
            <a:r>
              <a:rPr lang="en-US" sz="4000" dirty="0" err="1">
                <a:solidFill>
                  <a:srgbClr val="FF0000"/>
                </a:solidFill>
              </a:rPr>
              <a:t>đai</a:t>
            </a:r>
            <a:r>
              <a:rPr lang="en-US" sz="4000" dirty="0">
                <a:solidFill>
                  <a:srgbClr val="FF0000"/>
                </a:solidFill>
              </a:rPr>
              <a:t> </a:t>
            </a:r>
            <a:r>
              <a:rPr lang="en-US" sz="4000" dirty="0" err="1">
                <a:solidFill>
                  <a:srgbClr val="FF0000"/>
                </a:solidFill>
              </a:rPr>
              <a:t>diện</a:t>
            </a:r>
            <a:r>
              <a:rPr lang="en-US" sz="4000" dirty="0">
                <a:solidFill>
                  <a:srgbClr val="FF0000"/>
                </a:solidFill>
              </a:rPr>
              <a:t> </a:t>
            </a:r>
            <a:r>
              <a:rPr lang="en-US" sz="4000" dirty="0" err="1">
                <a:solidFill>
                  <a:srgbClr val="FF0000"/>
                </a:solidFill>
              </a:rPr>
              <a:t>cho</a:t>
            </a:r>
            <a:r>
              <a:rPr lang="en-US" sz="4000" dirty="0">
                <a:solidFill>
                  <a:srgbClr val="FF0000"/>
                </a:solidFill>
              </a:rPr>
              <a:t> </a:t>
            </a:r>
            <a:r>
              <a:rPr lang="en-US" sz="4000" dirty="0" err="1">
                <a:solidFill>
                  <a:srgbClr val="FF0000"/>
                </a:solidFill>
              </a:rPr>
              <a:t>hòa</a:t>
            </a:r>
            <a:r>
              <a:rPr lang="en-US" sz="4000" dirty="0">
                <a:solidFill>
                  <a:srgbClr val="FF0000"/>
                </a:solidFill>
              </a:rPr>
              <a:t>  </a:t>
            </a:r>
            <a:r>
              <a:rPr lang="en-US" sz="4000" dirty="0" err="1">
                <a:solidFill>
                  <a:srgbClr val="FF0000"/>
                </a:solidFill>
              </a:rPr>
              <a:t>bình</a:t>
            </a:r>
            <a:r>
              <a:rPr lang="en-US" sz="4000" dirty="0">
                <a:solidFill>
                  <a:srgbClr val="FF0000"/>
                </a:solidFill>
              </a:rPr>
              <a:t>.</a:t>
            </a:r>
            <a:br>
              <a:rPr lang="en-US" sz="4000" dirty="0">
                <a:solidFill>
                  <a:srgbClr val="FF0000"/>
                </a:solidFill>
              </a:rPr>
            </a:br>
            <a:r>
              <a:rPr lang="en-US" sz="4000" dirty="0" err="1"/>
              <a:t>Em</a:t>
            </a:r>
            <a:r>
              <a:rPr lang="en-US" sz="4000" dirty="0"/>
              <a:t> </a:t>
            </a:r>
            <a:r>
              <a:rPr lang="en-US" sz="4000" dirty="0" err="1"/>
              <a:t>đánh</a:t>
            </a:r>
            <a:r>
              <a:rPr lang="en-US" sz="4000" dirty="0"/>
              <a:t> </a:t>
            </a:r>
            <a:r>
              <a:rPr lang="en-US" sz="4000" dirty="0" err="1"/>
              <a:t>dấu</a:t>
            </a:r>
            <a:r>
              <a:rPr lang="en-US" sz="4000" dirty="0"/>
              <a:t> </a:t>
            </a:r>
            <a:r>
              <a:rPr lang="en-US" sz="4000" dirty="0">
                <a:solidFill>
                  <a:srgbClr val="FF0000"/>
                </a:solidFill>
              </a:rPr>
              <a:t>X</a:t>
            </a:r>
            <a:r>
              <a:rPr lang="en-US" sz="4000" dirty="0"/>
              <a:t> </a:t>
            </a:r>
            <a:r>
              <a:rPr lang="en-US" sz="4000" dirty="0" err="1"/>
              <a:t>vào</a:t>
            </a:r>
            <a:r>
              <a:rPr lang="en-US" sz="4000" dirty="0"/>
              <a:t>              </a:t>
            </a:r>
            <a:r>
              <a:rPr lang="en-US" sz="4000" dirty="0" err="1"/>
              <a:t>phù</a:t>
            </a:r>
            <a:r>
              <a:rPr lang="en-US" sz="4000" dirty="0"/>
              <a:t> </a:t>
            </a:r>
            <a:r>
              <a:rPr lang="en-US" sz="4000" dirty="0" err="1"/>
              <a:t>hợp</a:t>
            </a:r>
            <a:br>
              <a:rPr lang="en-US" sz="4000" dirty="0"/>
            </a:br>
            <a:endParaRPr lang="en-US" sz="4000" dirty="0"/>
          </a:p>
        </p:txBody>
      </p:sp>
      <p:sp>
        <p:nvSpPr>
          <p:cNvPr id="4" name="Rectangle 3"/>
          <p:cNvSpPr/>
          <p:nvPr/>
        </p:nvSpPr>
        <p:spPr>
          <a:xfrm>
            <a:off x="5668238" y="4305300"/>
            <a:ext cx="509155"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609600" y="381000"/>
            <a:ext cx="500322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a:p>
            <a:pPr algn="ctr"/>
            <a:r>
              <a:rPr lang="en-US" sz="4000" dirty="0"/>
              <a:t>HĐ </a:t>
            </a:r>
            <a:r>
              <a:rPr lang="en-US" sz="4000" dirty="0" err="1"/>
              <a:t>Khám</a:t>
            </a:r>
            <a:r>
              <a:rPr lang="en-US" sz="4000" dirty="0"/>
              <a:t> </a:t>
            </a:r>
            <a:r>
              <a:rPr lang="en-US" sz="4000" dirty="0" err="1"/>
              <a:t>phá</a:t>
            </a:r>
            <a:r>
              <a:rPr lang="en-US" sz="4000" dirty="0"/>
              <a:t>: </a:t>
            </a:r>
            <a:br>
              <a:rPr lang="en-US" sz="4000" dirty="0"/>
            </a:br>
            <a:endParaRPr lang="en-US" sz="4000" dirty="0"/>
          </a:p>
        </p:txBody>
      </p:sp>
    </p:spTree>
    <p:extLst>
      <p:ext uri="{BB962C8B-B14F-4D97-AF65-F5344CB8AC3E}">
        <p14:creationId xmlns:p14="http://schemas.microsoft.com/office/powerpoint/2010/main" val="27166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54206" y="-217368"/>
            <a:ext cx="274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38308" y="-124691"/>
            <a:ext cx="262375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36703" y="3017902"/>
            <a:ext cx="2514600" cy="379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356518" y="3356263"/>
            <a:ext cx="2954483" cy="311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05200" y="2983033"/>
            <a:ext cx="685800" cy="454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7640785" y="2915490"/>
            <a:ext cx="685800" cy="454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X</a:t>
            </a:r>
          </a:p>
        </p:txBody>
      </p:sp>
      <p:sp>
        <p:nvSpPr>
          <p:cNvPr id="10" name="Rectangle 9"/>
          <p:cNvSpPr/>
          <p:nvPr/>
        </p:nvSpPr>
        <p:spPr>
          <a:xfrm>
            <a:off x="8049496" y="6164829"/>
            <a:ext cx="685800" cy="454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sp>
        <p:nvSpPr>
          <p:cNvPr id="11" name="Rectangle 10"/>
          <p:cNvSpPr/>
          <p:nvPr/>
        </p:nvSpPr>
        <p:spPr>
          <a:xfrm>
            <a:off x="3823855" y="6172200"/>
            <a:ext cx="685800" cy="454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90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80">
                                          <p:stCondLst>
                                            <p:cond delay="0"/>
                                          </p:stCondLst>
                                        </p:cTn>
                                        <p:tgtEl>
                                          <p:spTgt spid="2050"/>
                                        </p:tgtEl>
                                      </p:cBhvr>
                                    </p:animEffect>
                                    <p:anim calcmode="lin" valueType="num">
                                      <p:cBhvr>
                                        <p:cTn id="2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3" dur="26">
                                          <p:stCondLst>
                                            <p:cond delay="650"/>
                                          </p:stCondLst>
                                        </p:cTn>
                                        <p:tgtEl>
                                          <p:spTgt spid="2050"/>
                                        </p:tgtEl>
                                      </p:cBhvr>
                                      <p:to x="100000" y="60000"/>
                                    </p:animScale>
                                    <p:animScale>
                                      <p:cBhvr>
                                        <p:cTn id="34" dur="166" decel="50000">
                                          <p:stCondLst>
                                            <p:cond delay="676"/>
                                          </p:stCondLst>
                                        </p:cTn>
                                        <p:tgtEl>
                                          <p:spTgt spid="2050"/>
                                        </p:tgtEl>
                                      </p:cBhvr>
                                      <p:to x="100000" y="100000"/>
                                    </p:animScale>
                                    <p:animScale>
                                      <p:cBhvr>
                                        <p:cTn id="35" dur="26">
                                          <p:stCondLst>
                                            <p:cond delay="1312"/>
                                          </p:stCondLst>
                                        </p:cTn>
                                        <p:tgtEl>
                                          <p:spTgt spid="2050"/>
                                        </p:tgtEl>
                                      </p:cBhvr>
                                      <p:to x="100000" y="80000"/>
                                    </p:animScale>
                                    <p:animScale>
                                      <p:cBhvr>
                                        <p:cTn id="36" dur="166" decel="50000">
                                          <p:stCondLst>
                                            <p:cond delay="1338"/>
                                          </p:stCondLst>
                                        </p:cTn>
                                        <p:tgtEl>
                                          <p:spTgt spid="2050"/>
                                        </p:tgtEl>
                                      </p:cBhvr>
                                      <p:to x="100000" y="100000"/>
                                    </p:animScale>
                                    <p:animScale>
                                      <p:cBhvr>
                                        <p:cTn id="37" dur="26">
                                          <p:stCondLst>
                                            <p:cond delay="1642"/>
                                          </p:stCondLst>
                                        </p:cTn>
                                        <p:tgtEl>
                                          <p:spTgt spid="2050"/>
                                        </p:tgtEl>
                                      </p:cBhvr>
                                      <p:to x="100000" y="90000"/>
                                    </p:animScale>
                                    <p:animScale>
                                      <p:cBhvr>
                                        <p:cTn id="38" dur="166" decel="50000">
                                          <p:stCondLst>
                                            <p:cond delay="1668"/>
                                          </p:stCondLst>
                                        </p:cTn>
                                        <p:tgtEl>
                                          <p:spTgt spid="2050"/>
                                        </p:tgtEl>
                                      </p:cBhvr>
                                      <p:to x="100000" y="100000"/>
                                    </p:animScale>
                                    <p:animScale>
                                      <p:cBhvr>
                                        <p:cTn id="39" dur="26">
                                          <p:stCondLst>
                                            <p:cond delay="1808"/>
                                          </p:stCondLst>
                                        </p:cTn>
                                        <p:tgtEl>
                                          <p:spTgt spid="2050"/>
                                        </p:tgtEl>
                                      </p:cBhvr>
                                      <p:to x="100000" y="95000"/>
                                    </p:animScale>
                                    <p:animScale>
                                      <p:cBhvr>
                                        <p:cTn id="40" dur="166" decel="50000">
                                          <p:stCondLst>
                                            <p:cond delay="1834"/>
                                          </p:stCondLst>
                                        </p:cTn>
                                        <p:tgtEl>
                                          <p:spTgt spid="2050"/>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000"/>
                                        <p:tgtEl>
                                          <p:spTgt spid="9"/>
                                        </p:tgtEl>
                                      </p:cBhvr>
                                    </p:animEffect>
                                    <p:anim calcmode="lin" valueType="num">
                                      <p:cBhvr>
                                        <p:cTn id="72" dur="2000" fill="hold"/>
                                        <p:tgtEl>
                                          <p:spTgt spid="9"/>
                                        </p:tgtEl>
                                        <p:attrNameLst>
                                          <p:attrName>ppt_w</p:attrName>
                                        </p:attrNameLst>
                                      </p:cBhvr>
                                      <p:tavLst>
                                        <p:tav tm="0" fmla="#ppt_w*sin(2.5*pi*$)">
                                          <p:val>
                                            <p:fltVal val="0"/>
                                          </p:val>
                                        </p:tav>
                                        <p:tav tm="100000">
                                          <p:val>
                                            <p:fltVal val="1"/>
                                          </p:val>
                                        </p:tav>
                                      </p:tavLst>
                                    </p:anim>
                                    <p:anim calcmode="lin" valueType="num">
                                      <p:cBhvr>
                                        <p:cTn id="7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1000" fill="hold"/>
                                        <p:tgtEl>
                                          <p:spTgt spid="11"/>
                                        </p:tgtEl>
                                        <p:attrNameLst>
                                          <p:attrName>ppt_w</p:attrName>
                                        </p:attrNameLst>
                                      </p:cBhvr>
                                      <p:tavLst>
                                        <p:tav tm="0">
                                          <p:val>
                                            <p:fltVal val="0"/>
                                          </p:val>
                                        </p:tav>
                                        <p:tav tm="100000">
                                          <p:val>
                                            <p:strVal val="#ppt_w"/>
                                          </p:val>
                                        </p:tav>
                                      </p:tavLst>
                                    </p:anim>
                                    <p:anim calcmode="lin" valueType="num">
                                      <p:cBhvr>
                                        <p:cTn id="79" dur="1000" fill="hold"/>
                                        <p:tgtEl>
                                          <p:spTgt spid="11"/>
                                        </p:tgtEl>
                                        <p:attrNameLst>
                                          <p:attrName>ppt_h</p:attrName>
                                        </p:attrNameLst>
                                      </p:cBhvr>
                                      <p:tavLst>
                                        <p:tav tm="0">
                                          <p:val>
                                            <p:fltVal val="0"/>
                                          </p:val>
                                        </p:tav>
                                        <p:tav tm="100000">
                                          <p:val>
                                            <p:strVal val="#ppt_h"/>
                                          </p:val>
                                        </p:tav>
                                      </p:tavLst>
                                    </p:anim>
                                    <p:anim calcmode="lin" valueType="num">
                                      <p:cBhvr>
                                        <p:cTn id="80" dur="1000" fill="hold"/>
                                        <p:tgtEl>
                                          <p:spTgt spid="11"/>
                                        </p:tgtEl>
                                        <p:attrNameLst>
                                          <p:attrName>style.rotation</p:attrName>
                                        </p:attrNameLst>
                                      </p:cBhvr>
                                      <p:tavLst>
                                        <p:tav tm="0">
                                          <p:val>
                                            <p:fltVal val="90"/>
                                          </p:val>
                                        </p:tav>
                                        <p:tav tm="100000">
                                          <p:val>
                                            <p:fltVal val="0"/>
                                          </p:val>
                                        </p:tav>
                                      </p:tavLst>
                                    </p:anim>
                                    <p:animEffect transition="in" filter="fade">
                                      <p:cBhvr>
                                        <p:cTn id="8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67244" y="-419100"/>
            <a:ext cx="2590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54784" y="-387926"/>
            <a:ext cx="2590802" cy="365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879764" y="2777836"/>
            <a:ext cx="3193474" cy="373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223164" y="2937163"/>
            <a:ext cx="31172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2209800"/>
            <a:ext cx="685800" cy="533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sp>
        <p:nvSpPr>
          <p:cNvPr id="9" name="Rectangle 8"/>
          <p:cNvSpPr/>
          <p:nvPr/>
        </p:nvSpPr>
        <p:spPr>
          <a:xfrm>
            <a:off x="7793184" y="2223656"/>
            <a:ext cx="685800" cy="5334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X</a:t>
            </a:r>
          </a:p>
        </p:txBody>
      </p:sp>
      <p:sp>
        <p:nvSpPr>
          <p:cNvPr id="10" name="Rectangle 9"/>
          <p:cNvSpPr/>
          <p:nvPr/>
        </p:nvSpPr>
        <p:spPr>
          <a:xfrm>
            <a:off x="7931729" y="5825838"/>
            <a:ext cx="685800" cy="533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3643744" y="5756568"/>
            <a:ext cx="685800" cy="5334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X</a:t>
            </a:r>
          </a:p>
        </p:txBody>
      </p:sp>
    </p:spTree>
    <p:extLst>
      <p:ext uri="{BB962C8B-B14F-4D97-AF65-F5344CB8AC3E}">
        <p14:creationId xmlns:p14="http://schemas.microsoft.com/office/powerpoint/2010/main" val="14243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80">
                                          <p:stCondLst>
                                            <p:cond delay="0"/>
                                          </p:stCondLst>
                                        </p:cTn>
                                        <p:tgtEl>
                                          <p:spTgt spid="3075"/>
                                        </p:tgtEl>
                                      </p:cBhvr>
                                    </p:animEffect>
                                    <p:anim calcmode="lin" valueType="num">
                                      <p:cBhvr>
                                        <p:cTn id="15"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5"/>
                                        </p:tgtEl>
                                      </p:cBhvr>
                                      <p:to x="100000" y="60000"/>
                                    </p:animScale>
                                    <p:animScale>
                                      <p:cBhvr>
                                        <p:cTn id="21" dur="166" decel="50000">
                                          <p:stCondLst>
                                            <p:cond delay="676"/>
                                          </p:stCondLst>
                                        </p:cTn>
                                        <p:tgtEl>
                                          <p:spTgt spid="3075"/>
                                        </p:tgtEl>
                                      </p:cBhvr>
                                      <p:to x="100000" y="100000"/>
                                    </p:animScale>
                                    <p:animScale>
                                      <p:cBhvr>
                                        <p:cTn id="22" dur="26">
                                          <p:stCondLst>
                                            <p:cond delay="1312"/>
                                          </p:stCondLst>
                                        </p:cTn>
                                        <p:tgtEl>
                                          <p:spTgt spid="3075"/>
                                        </p:tgtEl>
                                      </p:cBhvr>
                                      <p:to x="100000" y="80000"/>
                                    </p:animScale>
                                    <p:animScale>
                                      <p:cBhvr>
                                        <p:cTn id="23" dur="166" decel="50000">
                                          <p:stCondLst>
                                            <p:cond delay="1338"/>
                                          </p:stCondLst>
                                        </p:cTn>
                                        <p:tgtEl>
                                          <p:spTgt spid="3075"/>
                                        </p:tgtEl>
                                      </p:cBhvr>
                                      <p:to x="100000" y="100000"/>
                                    </p:animScale>
                                    <p:animScale>
                                      <p:cBhvr>
                                        <p:cTn id="24" dur="26">
                                          <p:stCondLst>
                                            <p:cond delay="1642"/>
                                          </p:stCondLst>
                                        </p:cTn>
                                        <p:tgtEl>
                                          <p:spTgt spid="3075"/>
                                        </p:tgtEl>
                                      </p:cBhvr>
                                      <p:to x="100000" y="90000"/>
                                    </p:animScale>
                                    <p:animScale>
                                      <p:cBhvr>
                                        <p:cTn id="25" dur="166" decel="50000">
                                          <p:stCondLst>
                                            <p:cond delay="1668"/>
                                          </p:stCondLst>
                                        </p:cTn>
                                        <p:tgtEl>
                                          <p:spTgt spid="3075"/>
                                        </p:tgtEl>
                                      </p:cBhvr>
                                      <p:to x="100000" y="100000"/>
                                    </p:animScale>
                                    <p:animScale>
                                      <p:cBhvr>
                                        <p:cTn id="26" dur="26">
                                          <p:stCondLst>
                                            <p:cond delay="1808"/>
                                          </p:stCondLst>
                                        </p:cTn>
                                        <p:tgtEl>
                                          <p:spTgt spid="3075"/>
                                        </p:tgtEl>
                                      </p:cBhvr>
                                      <p:to x="100000" y="95000"/>
                                    </p:animScale>
                                    <p:animScale>
                                      <p:cBhvr>
                                        <p:cTn id="27" dur="166" decel="50000">
                                          <p:stCondLst>
                                            <p:cond delay="1834"/>
                                          </p:stCondLst>
                                        </p:cTn>
                                        <p:tgtEl>
                                          <p:spTgt spid="307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 calcmode="lin" valueType="num">
                                      <p:cBhvr>
                                        <p:cTn id="32" dur="1000" fill="hold"/>
                                        <p:tgtEl>
                                          <p:spTgt spid="3076"/>
                                        </p:tgtEl>
                                        <p:attrNameLst>
                                          <p:attrName>ppt_w</p:attrName>
                                        </p:attrNameLst>
                                      </p:cBhvr>
                                      <p:tavLst>
                                        <p:tav tm="0">
                                          <p:val>
                                            <p:fltVal val="0"/>
                                          </p:val>
                                        </p:tav>
                                        <p:tav tm="100000">
                                          <p:val>
                                            <p:strVal val="#ppt_w"/>
                                          </p:val>
                                        </p:tav>
                                      </p:tavLst>
                                    </p:anim>
                                    <p:anim calcmode="lin" valueType="num">
                                      <p:cBhvr>
                                        <p:cTn id="33" dur="1000" fill="hold"/>
                                        <p:tgtEl>
                                          <p:spTgt spid="3076"/>
                                        </p:tgtEl>
                                        <p:attrNameLst>
                                          <p:attrName>ppt_h</p:attrName>
                                        </p:attrNameLst>
                                      </p:cBhvr>
                                      <p:tavLst>
                                        <p:tav tm="0">
                                          <p:val>
                                            <p:fltVal val="0"/>
                                          </p:val>
                                        </p:tav>
                                        <p:tav tm="100000">
                                          <p:val>
                                            <p:strVal val="#ppt_h"/>
                                          </p:val>
                                        </p:tav>
                                      </p:tavLst>
                                    </p:anim>
                                    <p:anim calcmode="lin" valueType="num">
                                      <p:cBhvr>
                                        <p:cTn id="34" dur="1000" fill="hold"/>
                                        <p:tgtEl>
                                          <p:spTgt spid="3076"/>
                                        </p:tgtEl>
                                        <p:attrNameLst>
                                          <p:attrName>style.rotation</p:attrName>
                                        </p:attrNameLst>
                                      </p:cBhvr>
                                      <p:tavLst>
                                        <p:tav tm="0">
                                          <p:val>
                                            <p:fltVal val="90"/>
                                          </p:val>
                                        </p:tav>
                                        <p:tav tm="100000">
                                          <p:val>
                                            <p:fltVal val="0"/>
                                          </p:val>
                                        </p:tav>
                                      </p:tavLst>
                                    </p:anim>
                                    <p:animEffect transition="in" filter="fade">
                                      <p:cBhvr>
                                        <p:cTn id="35" dur="1000"/>
                                        <p:tgtEl>
                                          <p:spTgt spid="307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wipe(down)">
                                      <p:cBhvr>
                                        <p:cTn id="40" dur="580">
                                          <p:stCondLst>
                                            <p:cond delay="0"/>
                                          </p:stCondLst>
                                        </p:cTn>
                                        <p:tgtEl>
                                          <p:spTgt spid="3077"/>
                                        </p:tgtEl>
                                      </p:cBhvr>
                                    </p:animEffect>
                                    <p:anim calcmode="lin" valueType="num">
                                      <p:cBhvr>
                                        <p:cTn id="41"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46" dur="26">
                                          <p:stCondLst>
                                            <p:cond delay="650"/>
                                          </p:stCondLst>
                                        </p:cTn>
                                        <p:tgtEl>
                                          <p:spTgt spid="3077"/>
                                        </p:tgtEl>
                                      </p:cBhvr>
                                      <p:to x="100000" y="60000"/>
                                    </p:animScale>
                                    <p:animScale>
                                      <p:cBhvr>
                                        <p:cTn id="47" dur="166" decel="50000">
                                          <p:stCondLst>
                                            <p:cond delay="676"/>
                                          </p:stCondLst>
                                        </p:cTn>
                                        <p:tgtEl>
                                          <p:spTgt spid="3077"/>
                                        </p:tgtEl>
                                      </p:cBhvr>
                                      <p:to x="100000" y="100000"/>
                                    </p:animScale>
                                    <p:animScale>
                                      <p:cBhvr>
                                        <p:cTn id="48" dur="26">
                                          <p:stCondLst>
                                            <p:cond delay="1312"/>
                                          </p:stCondLst>
                                        </p:cTn>
                                        <p:tgtEl>
                                          <p:spTgt spid="3077"/>
                                        </p:tgtEl>
                                      </p:cBhvr>
                                      <p:to x="100000" y="80000"/>
                                    </p:animScale>
                                    <p:animScale>
                                      <p:cBhvr>
                                        <p:cTn id="49" dur="166" decel="50000">
                                          <p:stCondLst>
                                            <p:cond delay="1338"/>
                                          </p:stCondLst>
                                        </p:cTn>
                                        <p:tgtEl>
                                          <p:spTgt spid="3077"/>
                                        </p:tgtEl>
                                      </p:cBhvr>
                                      <p:to x="100000" y="100000"/>
                                    </p:animScale>
                                    <p:animScale>
                                      <p:cBhvr>
                                        <p:cTn id="50" dur="26">
                                          <p:stCondLst>
                                            <p:cond delay="1642"/>
                                          </p:stCondLst>
                                        </p:cTn>
                                        <p:tgtEl>
                                          <p:spTgt spid="3077"/>
                                        </p:tgtEl>
                                      </p:cBhvr>
                                      <p:to x="100000" y="90000"/>
                                    </p:animScale>
                                    <p:animScale>
                                      <p:cBhvr>
                                        <p:cTn id="51" dur="166" decel="50000">
                                          <p:stCondLst>
                                            <p:cond delay="1668"/>
                                          </p:stCondLst>
                                        </p:cTn>
                                        <p:tgtEl>
                                          <p:spTgt spid="3077"/>
                                        </p:tgtEl>
                                      </p:cBhvr>
                                      <p:to x="100000" y="100000"/>
                                    </p:animScale>
                                    <p:animScale>
                                      <p:cBhvr>
                                        <p:cTn id="52" dur="26">
                                          <p:stCondLst>
                                            <p:cond delay="1808"/>
                                          </p:stCondLst>
                                        </p:cTn>
                                        <p:tgtEl>
                                          <p:spTgt spid="3077"/>
                                        </p:tgtEl>
                                      </p:cBhvr>
                                      <p:to x="100000" y="95000"/>
                                    </p:animScale>
                                    <p:animScale>
                                      <p:cBhvr>
                                        <p:cTn id="53" dur="166" decel="50000">
                                          <p:stCondLst>
                                            <p:cond delay="1834"/>
                                          </p:stCondLst>
                                        </p:cTn>
                                        <p:tgtEl>
                                          <p:spTgt spid="307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heel(1)">
                                      <p:cBhvr>
                                        <p:cTn id="58" dur="2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heel(1)">
                                      <p:cBhvr>
                                        <p:cTn id="63" dur="2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80">
                                          <p:stCondLst>
                                            <p:cond delay="0"/>
                                          </p:stCondLst>
                                        </p:cTn>
                                        <p:tgtEl>
                                          <p:spTgt spid="10"/>
                                        </p:tgtEl>
                                      </p:cBhvr>
                                    </p:animEffect>
                                    <p:anim calcmode="lin" valueType="num">
                                      <p:cBhvr>
                                        <p:cTn id="7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0" dur="26">
                                          <p:stCondLst>
                                            <p:cond delay="650"/>
                                          </p:stCondLst>
                                        </p:cTn>
                                        <p:tgtEl>
                                          <p:spTgt spid="10"/>
                                        </p:tgtEl>
                                      </p:cBhvr>
                                      <p:to x="100000" y="60000"/>
                                    </p:animScale>
                                    <p:animScale>
                                      <p:cBhvr>
                                        <p:cTn id="81" dur="166" decel="50000">
                                          <p:stCondLst>
                                            <p:cond delay="676"/>
                                          </p:stCondLst>
                                        </p:cTn>
                                        <p:tgtEl>
                                          <p:spTgt spid="10"/>
                                        </p:tgtEl>
                                      </p:cBhvr>
                                      <p:to x="100000" y="100000"/>
                                    </p:animScale>
                                    <p:animScale>
                                      <p:cBhvr>
                                        <p:cTn id="82" dur="26">
                                          <p:stCondLst>
                                            <p:cond delay="1312"/>
                                          </p:stCondLst>
                                        </p:cTn>
                                        <p:tgtEl>
                                          <p:spTgt spid="10"/>
                                        </p:tgtEl>
                                      </p:cBhvr>
                                      <p:to x="100000" y="80000"/>
                                    </p:animScale>
                                    <p:animScale>
                                      <p:cBhvr>
                                        <p:cTn id="83" dur="166" decel="50000">
                                          <p:stCondLst>
                                            <p:cond delay="1338"/>
                                          </p:stCondLst>
                                        </p:cTn>
                                        <p:tgtEl>
                                          <p:spTgt spid="10"/>
                                        </p:tgtEl>
                                      </p:cBhvr>
                                      <p:to x="100000" y="100000"/>
                                    </p:animScale>
                                    <p:animScale>
                                      <p:cBhvr>
                                        <p:cTn id="84" dur="26">
                                          <p:stCondLst>
                                            <p:cond delay="1642"/>
                                          </p:stCondLst>
                                        </p:cTn>
                                        <p:tgtEl>
                                          <p:spTgt spid="10"/>
                                        </p:tgtEl>
                                      </p:cBhvr>
                                      <p:to x="100000" y="90000"/>
                                    </p:animScale>
                                    <p:animScale>
                                      <p:cBhvr>
                                        <p:cTn id="85" dur="166" decel="50000">
                                          <p:stCondLst>
                                            <p:cond delay="1668"/>
                                          </p:stCondLst>
                                        </p:cTn>
                                        <p:tgtEl>
                                          <p:spTgt spid="10"/>
                                        </p:tgtEl>
                                      </p:cBhvr>
                                      <p:to x="100000" y="100000"/>
                                    </p:animScale>
                                    <p:animScale>
                                      <p:cBhvr>
                                        <p:cTn id="86" dur="26">
                                          <p:stCondLst>
                                            <p:cond delay="1808"/>
                                          </p:stCondLst>
                                        </p:cTn>
                                        <p:tgtEl>
                                          <p:spTgt spid="10"/>
                                        </p:tgtEl>
                                      </p:cBhvr>
                                      <p:to x="100000" y="95000"/>
                                    </p:animScale>
                                    <p:animScale>
                                      <p:cBhvr>
                                        <p:cTn id="8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3078162"/>
          </a:xfrm>
        </p:spPr>
        <p:txBody>
          <a:bodyPr>
            <a:noAutofit/>
          </a:bodyPr>
          <a:lstStyle/>
          <a:p>
            <a:r>
              <a:rPr lang="vi-VN" sz="2000" b="1" dirty="0"/>
              <a:t>Con trâu</a:t>
            </a:r>
            <a:r>
              <a:rPr lang="vi-VN" sz="2000" dirty="0"/>
              <a:t> là hình ảnh của bản chất hiền lành, cần cù của </a:t>
            </a:r>
            <a:r>
              <a:rPr lang="vi-VN" sz="2000" b="1" dirty="0"/>
              <a:t>con</a:t>
            </a:r>
            <a:r>
              <a:rPr lang="vi-VN" sz="2000" dirty="0"/>
              <a:t> người Việt, biểu tượng </a:t>
            </a:r>
            <a:r>
              <a:rPr lang="vi-VN" sz="2000" b="1" dirty="0"/>
              <a:t>cho</a:t>
            </a:r>
            <a:r>
              <a:rPr lang="vi-VN" sz="2000" dirty="0"/>
              <a:t> sức khỏe lực điền. Trong tri thức về loài vật của người Việt thì tri thức về </a:t>
            </a:r>
            <a:r>
              <a:rPr lang="vi-VN" sz="2000" b="1" dirty="0"/>
              <a:t>con trâu</a:t>
            </a:r>
            <a:r>
              <a:rPr lang="vi-VN" sz="2000" dirty="0"/>
              <a:t> là có sớm nhất và đầy đủ nhất. Hình ảnh </a:t>
            </a:r>
            <a:r>
              <a:rPr lang="vi-VN" sz="2000" b="1" dirty="0"/>
              <a:t>con trâu</a:t>
            </a:r>
            <a:r>
              <a:rPr lang="vi-VN" sz="2000" dirty="0"/>
              <a:t> được thể hiện trên tất cả các lĩnh vực của đời sống tinh thần từ hàng ngàn năm qua.</a:t>
            </a:r>
            <a:endParaRPr lang="en-US" sz="20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81916" y="76200"/>
            <a:ext cx="274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67200" y="4191000"/>
            <a:ext cx="4572000" cy="1754326"/>
          </a:xfrm>
          <a:prstGeom prst="rect">
            <a:avLst/>
          </a:prstGeom>
        </p:spPr>
        <p:txBody>
          <a:bodyPr>
            <a:spAutoFit/>
          </a:bodyPr>
          <a:lstStyle/>
          <a:p>
            <a:r>
              <a:rPr lang="vi-VN" dirty="0"/>
              <a:t> </a:t>
            </a:r>
            <a:r>
              <a:rPr lang="en-US" b="1" dirty="0"/>
              <a:t>C</a:t>
            </a:r>
            <a:r>
              <a:rPr lang="vi-VN" b="1" dirty="0"/>
              <a:t>á heo</a:t>
            </a:r>
            <a:r>
              <a:rPr lang="vi-VN" dirty="0"/>
              <a:t> là </a:t>
            </a:r>
            <a:r>
              <a:rPr lang="vi-VN" b="1" dirty="0"/>
              <a:t>con</a:t>
            </a:r>
            <a:r>
              <a:rPr lang="vi-VN" dirty="0"/>
              <a:t> vật </a:t>
            </a:r>
            <a:r>
              <a:rPr lang="vi-VN" b="1" dirty="0"/>
              <a:t>đại diện cho</a:t>
            </a:r>
            <a:r>
              <a:rPr lang="vi-VN" dirty="0"/>
              <a:t> tình bạn, hữu nghị, hòa bình, </a:t>
            </a:r>
            <a:r>
              <a:rPr lang="vi-VN" b="1" dirty="0"/>
              <a:t>cho</a:t>
            </a:r>
            <a:r>
              <a:rPr lang="vi-VN" dirty="0"/>
              <a:t> niềm tin và hi vọng. ... Chính bởi ý nghĩa đó mà người ta thường tặng </a:t>
            </a:r>
            <a:r>
              <a:rPr lang="vi-VN" b="1" dirty="0"/>
              <a:t>cho</a:t>
            </a:r>
            <a:r>
              <a:rPr lang="vi-VN" dirty="0"/>
              <a:t> nhau những món quà với biểu tượng </a:t>
            </a:r>
            <a:r>
              <a:rPr lang="vi-VN" b="1" dirty="0"/>
              <a:t>cá heo</a:t>
            </a:r>
            <a:r>
              <a:rPr lang="vi-VN" dirty="0"/>
              <a:t> như một lời chúc về niềm vui, sức khỏe và hạnh phúc.</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87112" y="3391762"/>
            <a:ext cx="262375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3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3078162"/>
          </a:xfrm>
        </p:spPr>
        <p:txBody>
          <a:bodyPr>
            <a:noAutofit/>
          </a:bodyPr>
          <a:lstStyle/>
          <a:p>
            <a:r>
              <a:rPr lang="vi-VN" sz="1800" b="1" dirty="0"/>
              <a:t>Mèo</a:t>
            </a:r>
            <a:r>
              <a:rPr lang="vi-VN" sz="1800" dirty="0"/>
              <a:t> là một trong mười hai </a:t>
            </a:r>
            <a:r>
              <a:rPr lang="vi-VN" sz="1800" b="1" dirty="0"/>
              <a:t>con</a:t>
            </a:r>
            <a:r>
              <a:rPr lang="vi-VN" sz="1800" dirty="0"/>
              <a:t> giáp tại Việt Nam, </a:t>
            </a:r>
            <a:r>
              <a:rPr lang="vi-VN" sz="1800" b="1" dirty="0"/>
              <a:t>đại</a:t>
            </a:r>
            <a:r>
              <a:rPr lang="vi-VN" sz="1800" dirty="0"/>
              <a:t> diên </a:t>
            </a:r>
            <a:r>
              <a:rPr lang="vi-VN" sz="1800" b="1" dirty="0"/>
              <a:t>cho</a:t>
            </a:r>
            <a:r>
              <a:rPr lang="vi-VN" sz="1800" dirty="0"/>
              <a:t> năm Mão (chữ Hán: </a:t>
            </a:r>
            <a:r>
              <a:rPr lang="ja-JP" altLang="en-US" sz="1800" dirty="0"/>
              <a:t>卯</a:t>
            </a:r>
            <a:r>
              <a:rPr lang="en-US" altLang="ja-JP" sz="1800" dirty="0"/>
              <a:t>). ... </a:t>
            </a:r>
            <a:r>
              <a:rPr lang="vi-VN" sz="1800" dirty="0"/>
              <a:t>Theo Philippe Papin thì vì âm đọc của chữ "mão" </a:t>
            </a:r>
            <a:r>
              <a:rPr lang="ja-JP" altLang="en-US" sz="1800" dirty="0"/>
              <a:t>卯 </a:t>
            </a:r>
            <a:r>
              <a:rPr lang="vi-VN" sz="1800" dirty="0"/>
              <a:t>trong tiếng Hán gần giống với "</a:t>
            </a:r>
            <a:r>
              <a:rPr lang="vi-VN" sz="1800" b="1" dirty="0"/>
              <a:t>mèo</a:t>
            </a:r>
            <a:r>
              <a:rPr lang="vi-VN" sz="1800" dirty="0"/>
              <a:t>" </a:t>
            </a:r>
            <a:r>
              <a:rPr lang="vi-VN" sz="1800" b="1" dirty="0"/>
              <a:t>cho</a:t>
            </a:r>
            <a:r>
              <a:rPr lang="vi-VN" sz="1800" dirty="0"/>
              <a:t> nên người Việt đã lấy luôn </a:t>
            </a:r>
            <a:r>
              <a:rPr lang="vi-VN" sz="1800" b="1" dirty="0"/>
              <a:t>con mèo</a:t>
            </a:r>
            <a:r>
              <a:rPr lang="vi-VN" sz="1800" dirty="0"/>
              <a:t> làm </a:t>
            </a:r>
            <a:r>
              <a:rPr lang="vi-VN" sz="1800" b="1" dirty="0"/>
              <a:t>con</a:t>
            </a:r>
            <a:r>
              <a:rPr lang="vi-VN" sz="1800" dirty="0"/>
              <a:t> giáp </a:t>
            </a:r>
            <a:r>
              <a:rPr lang="vi-VN" sz="1800" b="1" dirty="0"/>
              <a:t>đại diện cho</a:t>
            </a:r>
            <a:r>
              <a:rPr lang="vi-VN" sz="1800" dirty="0"/>
              <a:t> năm Mão. Ở Trung Quốc cổ </a:t>
            </a:r>
            <a:r>
              <a:rPr lang="vi-VN" sz="1800" b="1" dirty="0"/>
              <a:t>đại</a:t>
            </a:r>
            <a:r>
              <a:rPr lang="vi-VN" sz="1800" dirty="0"/>
              <a:t>, mèo hay được xem như một con vật báo lành; ở Ấn Độ, </a:t>
            </a:r>
            <a:r>
              <a:rPr lang="vi-VN" sz="1800" b="1" dirty="0"/>
              <a:t>con mèo</a:t>
            </a:r>
            <a:r>
              <a:rPr lang="vi-VN" sz="1800" dirty="0"/>
              <a:t> biểu thị </a:t>
            </a:r>
            <a:r>
              <a:rPr lang="vi-VN" sz="1800" b="1" dirty="0"/>
              <a:t>cho</a:t>
            </a:r>
            <a:r>
              <a:rPr lang="vi-VN" sz="1800" dirty="0"/>
              <a:t> phúc lạc của thế giới động vật…</a:t>
            </a:r>
            <a:endParaRPr lang="en-US" sz="18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43816" y="46102"/>
            <a:ext cx="2971800" cy="379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99709" y="4495800"/>
            <a:ext cx="4572000" cy="1477328"/>
          </a:xfrm>
          <a:prstGeom prst="rect">
            <a:avLst/>
          </a:prstGeom>
        </p:spPr>
        <p:txBody>
          <a:bodyPr>
            <a:spAutoFit/>
          </a:bodyPr>
          <a:lstStyle/>
          <a:p>
            <a:r>
              <a:rPr lang="vi-VN" dirty="0"/>
              <a:t>Trong Do Thái giáo và Kitô giáo, </a:t>
            </a:r>
            <a:r>
              <a:rPr lang="vi-VN" b="1" dirty="0"/>
              <a:t>con chim bồ câu</a:t>
            </a:r>
            <a:r>
              <a:rPr lang="vi-VN" dirty="0"/>
              <a:t> là biểu tượng của hòa bình bởi vì theo Kinh Thánh, nó đã đem cành ô liu báo hiệu </a:t>
            </a:r>
            <a:r>
              <a:rPr lang="vi-VN" b="1" dirty="0"/>
              <a:t>cho con</a:t>
            </a:r>
            <a:r>
              <a:rPr lang="vi-VN" dirty="0"/>
              <a:t> tàu Nô-ê rằng Thiên Chúa đã thôi </a:t>
            </a:r>
            <a:r>
              <a:rPr lang="vi-VN" b="1" dirty="0"/>
              <a:t>cơn</a:t>
            </a:r>
            <a:r>
              <a:rPr lang="vi-VN" dirty="0"/>
              <a:t> thịnh nộ.</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37359" y="3048907"/>
            <a:ext cx="2954483"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5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6800" y="152401"/>
            <a:ext cx="39624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000" dirty="0"/>
              <a:t>Những </a:t>
            </a:r>
            <a:r>
              <a:rPr lang="vi-VN" sz="2000" b="1" dirty="0"/>
              <a:t>cành</a:t>
            </a:r>
            <a:r>
              <a:rPr lang="vi-VN" sz="2000" dirty="0"/>
              <a:t> lá của cây </a:t>
            </a:r>
            <a:r>
              <a:rPr lang="vi-VN" sz="2000" b="1" dirty="0"/>
              <a:t>ô liu</a:t>
            </a:r>
            <a:r>
              <a:rPr lang="vi-VN" sz="2000" dirty="0"/>
              <a:t> được dâng cúng thần thánh và những nhân vật quyền lực như biểu tượng của phúc lành và rửa tội, và đã được sử dụng </a:t>
            </a:r>
            <a:r>
              <a:rPr lang="vi-VN" sz="2000" b="1" dirty="0"/>
              <a:t>cho</a:t>
            </a:r>
            <a:r>
              <a:rPr lang="vi-VN" sz="2000" dirty="0"/>
              <a:t> vương miện người chiến thắng những trò chơi thân thiện hay những cuộc chiến tranh đẫm máu. Ngày nay, dầu </a:t>
            </a:r>
            <a:r>
              <a:rPr lang="vi-VN" sz="2000" b="1" dirty="0"/>
              <a:t>ô liu</a:t>
            </a:r>
            <a:r>
              <a:rPr lang="vi-VN" sz="2000" dirty="0"/>
              <a:t> vẫn được sử dụng trong nhiều nghi lễ tôn giáo</a:t>
            </a:r>
            <a:endParaRPr lang="en-US" sz="2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67244" y="-419100"/>
            <a:ext cx="2590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5029200" y="3276600"/>
            <a:ext cx="39624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000" dirty="0"/>
              <a:t>Ý nghĩa của </a:t>
            </a:r>
            <a:r>
              <a:rPr lang="vi-VN" sz="2000" b="1" dirty="0"/>
              <a:t>cây Bàng</a:t>
            </a:r>
            <a:r>
              <a:rPr lang="vi-VN" sz="2000" dirty="0"/>
              <a:t>  rất lớn trong phong thủy và đời sống. Trong phong thủy </a:t>
            </a:r>
            <a:r>
              <a:rPr lang="vi-VN" sz="2000" b="1" dirty="0"/>
              <a:t>cây</a:t>
            </a:r>
            <a:r>
              <a:rPr lang="vi-VN" sz="2000" dirty="0"/>
              <a:t> này mang ý nghĩa sum hợp, đoàn tụ và may mắn. Thân thẳng đứng </a:t>
            </a:r>
            <a:r>
              <a:rPr lang="vi-VN" sz="2000" b="1" dirty="0"/>
              <a:t>đại diện cho</a:t>
            </a:r>
            <a:r>
              <a:rPr lang="vi-VN" sz="2000" dirty="0"/>
              <a:t> sự tự tin, ngay thẳng của người trồng. Trồng </a:t>
            </a:r>
            <a:r>
              <a:rPr lang="vi-VN" sz="2000" b="1" dirty="0"/>
              <a:t>cây bàng</a:t>
            </a:r>
            <a:r>
              <a:rPr lang="vi-VN" sz="2000" dirty="0"/>
              <a:t> vuông trong nhà mang lại không gian vui vẻ, gần gũi với thiên nhiên hơn.</a:t>
            </a:r>
            <a:endParaRPr lang="en-US" sz="2000"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08083" y="2865041"/>
            <a:ext cx="3109120" cy="365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0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2" y="274638"/>
            <a:ext cx="4343398" cy="2620962"/>
          </a:xfrm>
        </p:spPr>
        <p:txBody>
          <a:bodyPr>
            <a:normAutofit/>
          </a:bodyPr>
          <a:lstStyle/>
          <a:p>
            <a:r>
              <a:rPr lang="vi-VN" sz="2700" dirty="0"/>
              <a:t>Đặc tính dẻo dai, thẳng tắp của </a:t>
            </a:r>
            <a:r>
              <a:rPr lang="vi-VN" sz="2700" b="1" dirty="0"/>
              <a:t>cây tre đại diện cho</a:t>
            </a:r>
            <a:r>
              <a:rPr lang="vi-VN" sz="2700" dirty="0"/>
              <a:t> tinh thần dũng cảm, kiên cường, không dễ chịu khuất phục của người Việt</a:t>
            </a:r>
            <a:r>
              <a:rPr lang="vi-VN" dirty="0"/>
              <a:t>.</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79764" y="-228604"/>
            <a:ext cx="3193474" cy="373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223165" y="2937163"/>
            <a:ext cx="31172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5974" y="3611801"/>
            <a:ext cx="4572000" cy="2308324"/>
          </a:xfrm>
          <a:prstGeom prst="rect">
            <a:avLst/>
          </a:prstGeom>
        </p:spPr>
        <p:txBody>
          <a:bodyPr>
            <a:spAutoFit/>
          </a:bodyPr>
          <a:lstStyle/>
          <a:p>
            <a:r>
              <a:rPr lang="vi-VN" b="1" dirty="0"/>
              <a:t>Cây</a:t>
            </a:r>
            <a:r>
              <a:rPr lang="vi-VN" dirty="0"/>
              <a:t> là biểu </a:t>
            </a:r>
            <a:r>
              <a:rPr lang="vi-VN" b="1" dirty="0"/>
              <a:t>tượng cho</a:t>
            </a:r>
            <a:r>
              <a:rPr lang="vi-VN" dirty="0"/>
              <a:t> sự sung túc và no đủ. Một số gia đình hay sử dụng quả </a:t>
            </a:r>
            <a:r>
              <a:rPr lang="vi-VN" b="1" dirty="0"/>
              <a:t>dừa</a:t>
            </a:r>
            <a:r>
              <a:rPr lang="vi-VN" dirty="0"/>
              <a:t> để thờ vào dịp tết. </a:t>
            </a:r>
            <a:r>
              <a:rPr lang="vi-VN" b="1" dirty="0"/>
              <a:t>Cây dừa</a:t>
            </a:r>
            <a:r>
              <a:rPr lang="vi-VN" dirty="0"/>
              <a:t> có rất nhiều tác dụng khác nhau như: thân </a:t>
            </a:r>
            <a:r>
              <a:rPr lang="vi-VN" b="1" dirty="0"/>
              <a:t>cây dừa</a:t>
            </a:r>
            <a:r>
              <a:rPr lang="vi-VN" dirty="0"/>
              <a:t> để dựng nhà, vỏ để làm bầu trồng </a:t>
            </a:r>
            <a:r>
              <a:rPr lang="vi-VN" b="1" dirty="0"/>
              <a:t>cây</a:t>
            </a:r>
            <a:r>
              <a:rPr lang="vi-VN" dirty="0"/>
              <a:t> cảnh, cùi dùng để làm dầu ăn trực tiếp, nước </a:t>
            </a:r>
            <a:r>
              <a:rPr lang="vi-VN" b="1" dirty="0"/>
              <a:t>dừa</a:t>
            </a:r>
            <a:r>
              <a:rPr lang="vi-VN" dirty="0"/>
              <a:t> uống rất tốt </a:t>
            </a:r>
            <a:r>
              <a:rPr lang="vi-VN" b="1" dirty="0"/>
              <a:t>cho</a:t>
            </a:r>
            <a:r>
              <a:rPr lang="vi-VN" dirty="0"/>
              <a:t> sức khỏe.</a:t>
            </a:r>
            <a:endParaRPr lang="en-US" dirty="0"/>
          </a:p>
        </p:txBody>
      </p:sp>
    </p:spTree>
    <p:extLst>
      <p:ext uri="{BB962C8B-B14F-4D97-AF65-F5344CB8AC3E}">
        <p14:creationId xmlns:p14="http://schemas.microsoft.com/office/powerpoint/2010/main" val="11768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1219</Words>
  <Application>Microsoft Office PowerPoint</Application>
  <PresentationFormat>On-screen Show (4:3)</PresentationFormat>
  <Paragraphs>58</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Times New Roman</vt:lpstr>
      <vt:lpstr>Office Theme</vt:lpstr>
      <vt:lpstr>1_Office Theme</vt:lpstr>
      <vt:lpstr>PowerPoint Presentation</vt:lpstr>
      <vt:lpstr>Mục tiêu:</vt:lpstr>
      <vt:lpstr> 2.1Loài động vật nào sau đây được coi là biểu tượng hòa bình.  2.2 loài thực vật nào có thể xem là đai diện cho hòa  bình. Em đánh dấu X vào              phù hợp </vt:lpstr>
      <vt:lpstr>PowerPoint Presentation</vt:lpstr>
      <vt:lpstr>PowerPoint Presentation</vt:lpstr>
      <vt:lpstr>Con trâu là hình ảnh của bản chất hiền lành, cần cù của con người Việt, biểu tượng cho sức khỏe lực điền. Trong tri thức về loài vật của người Việt thì tri thức về con trâu là có sớm nhất và đầy đủ nhất. Hình ảnh con trâu được thể hiện trên tất cả các lĩnh vực của đời sống tinh thần từ hàng ngàn năm qua.</vt:lpstr>
      <vt:lpstr>Mèo là một trong mười hai con giáp tại Việt Nam, đại diên cho năm Mão (chữ Hán: 卯). ... Theo Philippe Papin thì vì âm đọc của chữ "mão" 卯 trong tiếng Hán gần giống với "mèo" cho nên người Việt đã lấy luôn con mèo làm con giáp đại diện cho năm Mão. Ở Trung Quốc cổ đại, mèo hay được xem như một con vật báo lành; ở Ấn Độ, con mèo biểu thị cho phúc lạc của thế giới động vật…</vt:lpstr>
      <vt:lpstr>PowerPoint Presentation</vt:lpstr>
      <vt:lpstr>Đặc tính dẻo dai, thẳng tắp của cây tre đại diện cho tinh thần dũng cảm, kiên cường, không dễ chịu khuất phục của người Việt.</vt:lpstr>
      <vt:lpstr>HĐ trải nghiệm</vt:lpstr>
      <vt:lpstr>PowerPoint Presentation</vt:lpstr>
      <vt:lpstr> HĐ kết nối: </vt:lpstr>
      <vt:lpstr>PowerPoint Presentation</vt:lpstr>
      <vt:lpstr>4.2 Em đánh dấu X vào         thể hiện sự yêu chuộng hòa bình</vt:lpstr>
      <vt:lpstr>Em và các bạn cùng hát bài em như bồ câu trắng và viết khẩu hiệu của mình được rút ra từ ước mơ của trẻ em trong bài hát</vt:lpstr>
      <vt:lpstr>Em và các bạn cùng thực hiện những đièu dưới đây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20 tháng 4 năm 2020</dc:title>
  <dc:creator>Windows User</dc:creator>
  <cp:lastModifiedBy>Nguyễn Thị Hồng Loan</cp:lastModifiedBy>
  <cp:revision>20</cp:revision>
  <dcterms:created xsi:type="dcterms:W3CDTF">2020-04-17T12:34:32Z</dcterms:created>
  <dcterms:modified xsi:type="dcterms:W3CDTF">2024-03-31T01:52:32Z</dcterms:modified>
</cp:coreProperties>
</file>