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4" r:id="rId3"/>
  </p:sldMasterIdLst>
  <p:notesMasterIdLst>
    <p:notesMasterId r:id="rId25"/>
  </p:notesMasterIdLst>
  <p:sldIdLst>
    <p:sldId id="762" r:id="rId4"/>
    <p:sldId id="763" r:id="rId5"/>
    <p:sldId id="764" r:id="rId6"/>
    <p:sldId id="412" r:id="rId7"/>
    <p:sldId id="413" r:id="rId8"/>
    <p:sldId id="324" r:id="rId9"/>
    <p:sldId id="263" r:id="rId10"/>
    <p:sldId id="262" r:id="rId11"/>
    <p:sldId id="261" r:id="rId12"/>
    <p:sldId id="434" r:id="rId13"/>
    <p:sldId id="435" r:id="rId14"/>
    <p:sldId id="416" r:id="rId15"/>
    <p:sldId id="436" r:id="rId16"/>
    <p:sldId id="421" r:id="rId17"/>
    <p:sldId id="438" r:id="rId18"/>
    <p:sldId id="439" r:id="rId19"/>
    <p:sldId id="440" r:id="rId20"/>
    <p:sldId id="441" r:id="rId21"/>
    <p:sldId id="273" r:id="rId22"/>
    <p:sldId id="286" r:id="rId23"/>
    <p:sldId id="7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4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18/3/2024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124E51-5753-954C-905F-86AE04B2329E}" type="slidenum">
              <a:rPr kumimoji="1"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551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542352"/>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2024/3/18</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26386148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04923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986942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2024/3/18</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9423773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2024/3/18</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2783778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2024/3/18</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9288620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2024/3/18</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038036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2024/3/18</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306089737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2024/3/18</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591256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2024/3/18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6958967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2024/3/18</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8286963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18/3/2024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35.xml"/><Relationship Id="rId16" Type="http://schemas.openxmlformats.org/officeDocument/2006/relationships/tags" Target="../tags/tag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id="{C3A5470D-1E16-4D1D-BD22-B75BEAFAABAF}"/>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0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2024/3/18</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261195935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34.xml"/><Relationship Id="rId1" Type="http://schemas.openxmlformats.org/officeDocument/2006/relationships/tags" Target="../tags/tag63.xml"/><Relationship Id="rId5" Type="http://schemas.openxmlformats.org/officeDocument/2006/relationships/hyperlink" Target="https://www.facebook.com/huongthaoGADT"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4.png"/><Relationship Id="rId18" Type="http://schemas.openxmlformats.org/officeDocument/2006/relationships/image" Target="../media/image19.gif"/><Relationship Id="rId3" Type="http://schemas.microsoft.com/office/2007/relationships/media" Target="../media/media3.mp3"/><Relationship Id="rId7" Type="http://schemas.openxmlformats.org/officeDocument/2006/relationships/slideLayout" Target="../slideLayouts/slideLayout25.xml"/><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2.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3.mp3"/><Relationship Id="rId9" Type="http://schemas.openxmlformats.org/officeDocument/2006/relationships/audio" Target="../media/audio2.wav"/><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18" Type="http://schemas.openxmlformats.org/officeDocument/2006/relationships/image" Target="../media/image19.gif"/><Relationship Id="rId3" Type="http://schemas.microsoft.com/office/2007/relationships/media" Target="../media/media3.mp3"/><Relationship Id="rId7" Type="http://schemas.openxmlformats.org/officeDocument/2006/relationships/slideLayout" Target="../slideLayouts/slideLayout25.xml"/><Relationship Id="rId12" Type="http://schemas.openxmlformats.org/officeDocument/2006/relationships/image" Target="../media/image20.png"/><Relationship Id="rId17" Type="http://schemas.openxmlformats.org/officeDocument/2006/relationships/image" Target="../media/image18.png"/><Relationship Id="rId2" Type="http://schemas.microsoft.com/office/2007/relationships/media" Target="../media/media2.mp3"/><Relationship Id="rId16" Type="http://schemas.openxmlformats.org/officeDocument/2006/relationships/image" Target="../media/image17.png"/><Relationship Id="rId1" Type="http://schemas.openxmlformats.org/officeDocument/2006/relationships/audio" Target="NULL" TargetMode="External"/><Relationship Id="rId6" Type="http://schemas.openxmlformats.org/officeDocument/2006/relationships/audio" Target="../media/media4.mp3"/><Relationship Id="rId11" Type="http://schemas.openxmlformats.org/officeDocument/2006/relationships/image" Target="../media/image12.png"/><Relationship Id="rId5" Type="http://schemas.microsoft.com/office/2007/relationships/media" Target="../media/media4.mp3"/><Relationship Id="rId15" Type="http://schemas.openxmlformats.org/officeDocument/2006/relationships/image" Target="../media/image16.gif"/><Relationship Id="rId10" Type="http://schemas.openxmlformats.org/officeDocument/2006/relationships/audio" Target="../media/audio3.wav"/><Relationship Id="rId4" Type="http://schemas.openxmlformats.org/officeDocument/2006/relationships/audio" Target="../media/media3.mp3"/><Relationship Id="rId9" Type="http://schemas.openxmlformats.org/officeDocument/2006/relationships/audio" Target="../media/audio2.wav"/><Relationship Id="rId14" Type="http://schemas.openxmlformats.org/officeDocument/2006/relationships/image" Target="../media/image15.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94" y="248291"/>
            <a:ext cx="10944665" cy="518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798619" y="1638771"/>
            <a:ext cx="5852053" cy="584775"/>
          </a:xfrm>
          <a:prstGeom prst="rect">
            <a:avLst/>
          </a:prstGeom>
        </p:spPr>
        <p:txBody>
          <a:bodyPr wrap="square">
            <a:spAutoFit/>
          </a:bodyPr>
          <a:lstStyle/>
          <a:p>
            <a:pPr algn="ctr">
              <a:defRPr/>
            </a:pPr>
            <a:r>
              <a:rPr lang="en-US" sz="3200" b="1" kern="10" dirty="0" smtClean="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TOÁN</a:t>
            </a:r>
            <a:endParaRPr lang="en-US" sz="3200" b="1" kern="10" dirty="0">
              <a:ln w="19050">
                <a:solidFill>
                  <a:srgbClr val="99CCFF"/>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700848" y="4729937"/>
            <a:ext cx="8347669" cy="1938992"/>
          </a:xfrm>
          <a:prstGeom prst="rect">
            <a:avLst/>
          </a:prstGeom>
        </p:spPr>
        <p:txBody>
          <a:bodyPr wrap="square">
            <a:spAutoFit/>
          </a:bodyPr>
          <a:lstStyle/>
          <a:p>
            <a:pPr>
              <a:defRPr/>
            </a:pPr>
            <a:endPar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endParaRPr>
          </a:p>
          <a:p>
            <a:pPr>
              <a:defRPr/>
            </a:pPr>
            <a:r>
              <a:rPr lang="en-US" sz="4000" kern="10" dirty="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smtClean="0">
                <a:ln w="12700">
                  <a:solidFill>
                    <a:srgbClr val="3333CC"/>
                  </a:solidFill>
                  <a:round/>
                  <a:headEnd/>
                  <a:tailEnd/>
                </a:ln>
                <a:solidFill>
                  <a:srgbClr val="0000FF">
                    <a:alpha val="50195"/>
                  </a:srgbClr>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2060"/>
                </a:solidFill>
                <a:effectLst>
                  <a:outerShdw dist="45791" dir="2021404" algn="ctr" rotWithShape="0">
                    <a:srgbClr val="9999FF"/>
                  </a:outerShdw>
                </a:effectLst>
              </a:rPr>
              <a:t>Lớp</a:t>
            </a:r>
            <a:r>
              <a:rPr lang="en-US" sz="4000" kern="10" dirty="0" smtClean="0">
                <a:ln w="12700">
                  <a:solidFill>
                    <a:srgbClr val="3333CC"/>
                  </a:solidFill>
                  <a:round/>
                  <a:headEnd/>
                  <a:tailEnd/>
                </a:ln>
                <a:solidFill>
                  <a:srgbClr val="002060"/>
                </a:solidFill>
                <a:effectLst>
                  <a:outerShdw dist="45791" dir="2021404" algn="ctr" rotWithShape="0">
                    <a:srgbClr val="9999FF"/>
                  </a:outerShdw>
                </a:effectLst>
              </a:rPr>
              <a:t> : 3E</a:t>
            </a:r>
            <a:endParaRPr lang="en-US" sz="4000" kern="10" dirty="0">
              <a:ln w="12700">
                <a:solidFill>
                  <a:srgbClr val="3333CC"/>
                </a:solidFill>
                <a:round/>
                <a:headEnd/>
                <a:tailEnd/>
              </a:ln>
              <a:solidFill>
                <a:srgbClr val="002060"/>
              </a:solidFill>
              <a:effectLst>
                <a:outerShdw dist="45791" dir="2021404" algn="ctr" rotWithShape="0">
                  <a:srgbClr val="9999FF"/>
                </a:outerShdw>
              </a:effectLst>
            </a:endParaRPr>
          </a:p>
          <a:p>
            <a:pPr>
              <a:defRPr/>
            </a:pPr>
            <a:r>
              <a:rPr lang="en-US" sz="4000" kern="10" dirty="0">
                <a:ln w="12700">
                  <a:solidFill>
                    <a:srgbClr val="3333CC"/>
                  </a:solidFill>
                  <a:round/>
                  <a:headEnd/>
                  <a:tailEnd/>
                </a:ln>
                <a:solidFill>
                  <a:srgbClr val="002060"/>
                </a:solidFill>
                <a:effectLst>
                  <a:outerShdw dist="45791" dir="2021404" algn="ctr" rotWithShape="0">
                    <a:srgbClr val="9999FF"/>
                  </a:outerShdw>
                </a:effectLst>
              </a:rPr>
              <a:t>  </a:t>
            </a:r>
            <a:r>
              <a:rPr lang="en-US" sz="4000" kern="10" dirty="0" smtClean="0">
                <a:ln w="12700">
                  <a:solidFill>
                    <a:srgbClr val="3333CC"/>
                  </a:solidFill>
                  <a:round/>
                  <a:headEnd/>
                  <a:tailEnd/>
                </a:ln>
                <a:solidFill>
                  <a:srgbClr val="002060"/>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2060"/>
                </a:solidFill>
                <a:effectLst>
                  <a:outerShdw dist="45791" dir="2021404" algn="ctr" rotWithShape="0">
                    <a:srgbClr val="9999FF"/>
                  </a:outerShdw>
                </a:effectLst>
              </a:rPr>
              <a:t>Giáo</a:t>
            </a:r>
            <a:r>
              <a:rPr lang="en-US" sz="4000" kern="10" dirty="0" smtClean="0">
                <a:ln w="12700">
                  <a:solidFill>
                    <a:srgbClr val="3333CC"/>
                  </a:solidFill>
                  <a:round/>
                  <a:headEnd/>
                  <a:tailEnd/>
                </a:ln>
                <a:solidFill>
                  <a:srgbClr val="002060"/>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2060"/>
                </a:solidFill>
                <a:effectLst>
                  <a:outerShdw dist="45791" dir="2021404" algn="ctr" rotWithShape="0">
                    <a:srgbClr val="9999FF"/>
                  </a:outerShdw>
                </a:effectLst>
              </a:rPr>
              <a:t>viên</a:t>
            </a:r>
            <a:r>
              <a:rPr lang="en-US" sz="4000" kern="10" dirty="0" smtClean="0">
                <a:ln w="12700">
                  <a:solidFill>
                    <a:srgbClr val="3333CC"/>
                  </a:solidFill>
                  <a:round/>
                  <a:headEnd/>
                  <a:tailEnd/>
                </a:ln>
                <a:solidFill>
                  <a:srgbClr val="002060"/>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2060"/>
                </a:solidFill>
                <a:effectLst>
                  <a:outerShdw dist="45791" dir="2021404" algn="ctr" rotWithShape="0">
                    <a:srgbClr val="9999FF"/>
                  </a:outerShdw>
                </a:effectLst>
              </a:rPr>
              <a:t>Huỳnh</a:t>
            </a:r>
            <a:r>
              <a:rPr lang="en-US" sz="4000" kern="10" dirty="0" smtClean="0">
                <a:ln w="12700">
                  <a:solidFill>
                    <a:srgbClr val="3333CC"/>
                  </a:solidFill>
                  <a:round/>
                  <a:headEnd/>
                  <a:tailEnd/>
                </a:ln>
                <a:solidFill>
                  <a:srgbClr val="002060"/>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2060"/>
                </a:solidFill>
                <a:effectLst>
                  <a:outerShdw dist="45791" dir="2021404" algn="ctr" rotWithShape="0">
                    <a:srgbClr val="9999FF"/>
                  </a:outerShdw>
                </a:effectLst>
              </a:rPr>
              <a:t>Thị</a:t>
            </a:r>
            <a:r>
              <a:rPr lang="en-US" sz="4000" kern="10" dirty="0" smtClean="0">
                <a:ln w="12700">
                  <a:solidFill>
                    <a:srgbClr val="3333CC"/>
                  </a:solidFill>
                  <a:round/>
                  <a:headEnd/>
                  <a:tailEnd/>
                </a:ln>
                <a:solidFill>
                  <a:srgbClr val="002060"/>
                </a:solidFill>
                <a:effectLst>
                  <a:outerShdw dist="45791" dir="2021404" algn="ctr" rotWithShape="0">
                    <a:srgbClr val="9999FF"/>
                  </a:outerShdw>
                </a:effectLst>
              </a:rPr>
              <a:t> </a:t>
            </a:r>
            <a:r>
              <a:rPr lang="en-US" sz="4000" kern="10" dirty="0" err="1" smtClean="0">
                <a:ln w="12700">
                  <a:solidFill>
                    <a:srgbClr val="3333CC"/>
                  </a:solidFill>
                  <a:round/>
                  <a:headEnd/>
                  <a:tailEnd/>
                </a:ln>
                <a:solidFill>
                  <a:srgbClr val="002060"/>
                </a:solidFill>
                <a:effectLst>
                  <a:outerShdw dist="45791" dir="2021404" algn="ctr" rotWithShape="0">
                    <a:srgbClr val="9999FF"/>
                  </a:outerShdw>
                </a:effectLst>
              </a:rPr>
              <a:t>Nhãn</a:t>
            </a:r>
            <a:endParaRPr lang="en-US" sz="4000" dirty="0">
              <a:solidFill>
                <a:srgbClr val="002060"/>
              </a:solidFill>
            </a:endParaRPr>
          </a:p>
        </p:txBody>
      </p:sp>
      <p:pic>
        <p:nvPicPr>
          <p:cNvPr id="8" name="Picture 7">
            <a:extLst>
              <a:ext uri="{FF2B5EF4-FFF2-40B4-BE49-F238E27FC236}">
                <a16:creationId xmlns:a16="http://schemas.microsoft.com/office/drawing/2014/main" id="{991DEC69-4822-4171-A811-E41BFCDBF567}"/>
              </a:ext>
            </a:extLst>
          </p:cNvPr>
          <p:cNvPicPr>
            <a:picLocks noChangeAspect="1"/>
          </p:cNvPicPr>
          <p:nvPr/>
        </p:nvPicPr>
        <p:blipFill>
          <a:blip r:embed="rId3"/>
          <a:stretch>
            <a:fillRect/>
          </a:stretch>
        </p:blipFill>
        <p:spPr>
          <a:xfrm>
            <a:off x="1781505" y="2763560"/>
            <a:ext cx="8407113" cy="1700931"/>
          </a:xfrm>
          <a:prstGeom prst="rect">
            <a:avLst/>
          </a:prstGeom>
        </p:spPr>
      </p:pic>
    </p:spTree>
    <p:extLst>
      <p:ext uri="{BB962C8B-B14F-4D97-AF65-F5344CB8AC3E}">
        <p14:creationId xmlns:p14="http://schemas.microsoft.com/office/powerpoint/2010/main" val="3018117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099334" y="2358695"/>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3806759"/>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099334" y="506728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D01F59C0-6269-4A15-B269-FF053902F727}"/>
              </a:ext>
            </a:extLst>
          </p:cNvPr>
          <p:cNvSpPr txBox="1"/>
          <p:nvPr/>
        </p:nvSpPr>
        <p:spPr>
          <a:xfrm>
            <a:off x="1206785" y="1334159"/>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xit" presetSubtype="0" fill="hold" grpId="0" nodeType="clickEffect">
                                  <p:stCondLst>
                                    <p:cond delay="0"/>
                                  </p:stCondLst>
                                  <p:childTnLst>
                                    <p:animEffect transition="out" filter="fade">
                                      <p:cBhvr>
                                        <p:cTn id="18" dur="2000"/>
                                        <p:tgtEl>
                                          <p:spTgt spid="8"/>
                                        </p:tgtEl>
                                      </p:cBhvr>
                                    </p:animEffect>
                                    <p:anim calcmode="lin" valueType="num">
                                      <p:cBhvr>
                                        <p:cTn id="19"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0" dur="2000"/>
                                        <p:tgtEl>
                                          <p:spTgt spid="8"/>
                                        </p:tgtEl>
                                        <p:attrNameLst>
                                          <p:attrName>ppt_h</p:attrName>
                                        </p:attrNameLst>
                                      </p:cBhvr>
                                      <p:tavLst>
                                        <p:tav tm="0">
                                          <p:val>
                                            <p:strVal val="ppt_h"/>
                                          </p:val>
                                        </p:tav>
                                        <p:tav tm="100000">
                                          <p:val>
                                            <p:strVal val="ppt_h"/>
                                          </p:val>
                                        </p:tav>
                                      </p:tavLst>
                                    </p:anim>
                                    <p:set>
                                      <p:cBhvr>
                                        <p:cTn id="21" dur="1" fill="hold">
                                          <p:stCondLst>
                                            <p:cond delay="1999"/>
                                          </p:stCondLst>
                                        </p:cTn>
                                        <p:tgtEl>
                                          <p:spTgt spid="8"/>
                                        </p:tgtEl>
                                        <p:attrNameLst>
                                          <p:attrName>style.visibility</p:attrName>
                                        </p:attrNameLst>
                                      </p:cBhvr>
                                      <p:to>
                                        <p:strVal val="hidden"/>
                                      </p:to>
                                    </p:set>
                                  </p:childTnLst>
                                </p:cTn>
                              </p:par>
                            </p:childTnLst>
                          </p:cTn>
                        </p:par>
                        <p:par>
                          <p:cTn id="22" fill="hold">
                            <p:stCondLst>
                              <p:cond delay="2000"/>
                            </p:stCondLst>
                            <p:childTnLst>
                              <p:par>
                                <p:cTn id="23"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24" dur="250" accel="50000" decel="50000" autoRev="1" fill="hold">
                                          <p:stCondLst>
                                            <p:cond delay="0"/>
                                          </p:stCondLst>
                                        </p:cTn>
                                        <p:tgtEl>
                                          <p:spTgt spid="4"/>
                                        </p:tgtEl>
                                        <p:attrNameLst>
                                          <p:attrName>ppt_x</p:attrName>
                                          <p:attrName>ppt_y</p:attrName>
                                        </p:attrNameLst>
                                      </p:cBhvr>
                                      <p:rCtr x="0" y="-3611"/>
                                    </p:animMotion>
                                    <p:animRot by="1500000">
                                      <p:cBhvr>
                                        <p:cTn id="25" dur="125" fill="hold">
                                          <p:stCondLst>
                                            <p:cond delay="0"/>
                                          </p:stCondLst>
                                        </p:cTn>
                                        <p:tgtEl>
                                          <p:spTgt spid="4"/>
                                        </p:tgtEl>
                                        <p:attrNameLst>
                                          <p:attrName>r</p:attrName>
                                        </p:attrNameLst>
                                      </p:cBhvr>
                                    </p:animRot>
                                    <p:animRot by="-1500000">
                                      <p:cBhvr>
                                        <p:cTn id="26" dur="125" fill="hold">
                                          <p:stCondLst>
                                            <p:cond delay="125"/>
                                          </p:stCondLst>
                                        </p:cTn>
                                        <p:tgtEl>
                                          <p:spTgt spid="4"/>
                                        </p:tgtEl>
                                        <p:attrNameLst>
                                          <p:attrName>r</p:attrName>
                                        </p:attrNameLst>
                                      </p:cBhvr>
                                    </p:animRot>
                                    <p:animRot by="-1500000">
                                      <p:cBhvr>
                                        <p:cTn id="27" dur="125" fill="hold">
                                          <p:stCondLst>
                                            <p:cond delay="250"/>
                                          </p:stCondLst>
                                        </p:cTn>
                                        <p:tgtEl>
                                          <p:spTgt spid="4"/>
                                        </p:tgtEl>
                                        <p:attrNameLst>
                                          <p:attrName>r</p:attrName>
                                        </p:attrNameLst>
                                      </p:cBhvr>
                                    </p:animRot>
                                    <p:animRot by="1500000">
                                      <p:cBhvr>
                                        <p:cTn id="28" dur="125" fill="hold">
                                          <p:stCondLst>
                                            <p:cond delay="375"/>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animEffect transition="in" filter="wipe(down)">
                                      <p:cBhvr>
                                        <p:cTn id="33" dur="5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wipe(down)">
                                      <p:cBhvr>
                                        <p:cTn id="38" dur="500"/>
                                        <p:tgtEl>
                                          <p:spTgt spid="9">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wipe(down)">
                                      <p:cBhvr>
                                        <p:cTn id="4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4"/>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4"/>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4"/>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4"/>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图片包含 图示&#10;&#10;描述已自动生成">
            <a:extLst>
              <a:ext uri="{FF2B5EF4-FFF2-40B4-BE49-F238E27FC236}">
                <a16:creationId xmlns:a16="http://schemas.microsoft.com/office/drawing/2014/main" id="{9E2ACB86-FC05-48E6-AA73-D71E1CD4E065}"/>
              </a:ext>
            </a:extLst>
          </p:cNvPr>
          <p:cNvPicPr>
            <a:picLocks noChangeAspect="1"/>
          </p:cNvPicPr>
          <p:nvPr/>
        </p:nvPicPr>
        <p:blipFill>
          <a:blip r:embed="rId3"/>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pic>
        <p:nvPicPr>
          <p:cNvPr id="21" name="图片 20" descr="图片包含 圆圈&#10;&#10;描述已自动生成">
            <a:extLst>
              <a:ext uri="{FF2B5EF4-FFF2-40B4-BE49-F238E27FC236}">
                <a16:creationId xmlns:a16="http://schemas.microsoft.com/office/drawing/2014/main" id="{65DC2425-7BCA-41D0-9380-DC6B0176E248}"/>
              </a:ext>
            </a:extLst>
          </p:cNvPr>
          <p:cNvPicPr>
            <a:picLocks noChangeAspect="1"/>
          </p:cNvPicPr>
          <p:nvPr/>
        </p:nvPicPr>
        <p:blipFill rotWithShape="1">
          <a:blip r:embed="rId4"/>
          <a:srcRect l="14237" r="8220"/>
          <a:stretch/>
        </p:blipFill>
        <p:spPr>
          <a:xfrm>
            <a:off x="1627322" y="278969"/>
            <a:ext cx="9453966" cy="6300062"/>
          </a:xfrm>
          <a:prstGeom prst="rect">
            <a:avLst/>
          </a:prstGeom>
        </p:spPr>
      </p:pic>
      <p:pic>
        <p:nvPicPr>
          <p:cNvPr id="23" name="图片 22" descr="卡通人物&#10;&#10;低可信度描述已自动生成">
            <a:extLst>
              <a:ext uri="{FF2B5EF4-FFF2-40B4-BE49-F238E27FC236}">
                <a16:creationId xmlns:a16="http://schemas.microsoft.com/office/drawing/2014/main" id="{75D57CDB-9CBE-4D1D-B391-2D489B8E7BE0}"/>
              </a:ext>
            </a:extLst>
          </p:cNvPr>
          <p:cNvPicPr>
            <a:picLocks noChangeAspect="1"/>
          </p:cNvPicPr>
          <p:nvPr/>
        </p:nvPicPr>
        <p:blipFill rotWithShape="1">
          <a:blip r:embed="rId5"/>
          <a:srcRect l="32161" t="55019" r="23983"/>
          <a:stretch/>
        </p:blipFill>
        <p:spPr>
          <a:xfrm>
            <a:off x="5036949" y="4718355"/>
            <a:ext cx="4602997" cy="2248131"/>
          </a:xfrm>
          <a:prstGeom prst="rect">
            <a:avLst/>
          </a:prstGeom>
        </p:spPr>
      </p:pic>
      <p:pic>
        <p:nvPicPr>
          <p:cNvPr id="32" name="图片 31">
            <a:extLst>
              <a:ext uri="{FF2B5EF4-FFF2-40B4-BE49-F238E27FC236}">
                <a16:creationId xmlns:a16="http://schemas.microsoft.com/office/drawing/2014/main" id="{BDD14B93-27E3-4384-9D96-DA7A47DBB54E}"/>
              </a:ext>
            </a:extLst>
          </p:cNvPr>
          <p:cNvPicPr>
            <a:picLocks noChangeAspect="1"/>
          </p:cNvPicPr>
          <p:nvPr/>
        </p:nvPicPr>
        <p:blipFill rotWithShape="1">
          <a:blip r:embed="rId6"/>
          <a:srcRect l="8803" t="29933" r="12655"/>
          <a:stretch/>
        </p:blipFill>
        <p:spPr>
          <a:xfrm>
            <a:off x="978977" y="3340458"/>
            <a:ext cx="2484894" cy="2216796"/>
          </a:xfrm>
          <a:prstGeom prst="rect">
            <a:avLst/>
          </a:prstGeom>
        </p:spPr>
      </p:pic>
      <p:pic>
        <p:nvPicPr>
          <p:cNvPr id="2" name="Picture 1">
            <a:extLst>
              <a:ext uri="{FF2B5EF4-FFF2-40B4-BE49-F238E27FC236}">
                <a16:creationId xmlns:a16="http://schemas.microsoft.com/office/drawing/2014/main" id="{7F68C1DC-01F5-4A22-869B-DA0421F9555C}"/>
              </a:ext>
            </a:extLst>
          </p:cNvPr>
          <p:cNvPicPr>
            <a:picLocks noChangeAspect="1"/>
          </p:cNvPicPr>
          <p:nvPr/>
        </p:nvPicPr>
        <p:blipFill>
          <a:blip r:embed="rId7"/>
          <a:stretch>
            <a:fillRect/>
          </a:stretch>
        </p:blipFill>
        <p:spPr>
          <a:xfrm>
            <a:off x="1828800" y="1752600"/>
            <a:ext cx="9022862" cy="3133616"/>
          </a:xfrm>
          <a:prstGeom prst="rect">
            <a:avLst/>
          </a:prstGeom>
        </p:spPr>
      </p:pic>
    </p:spTree>
    <p:extLst>
      <p:ext uri="{BB962C8B-B14F-4D97-AF65-F5344CB8AC3E}">
        <p14:creationId xmlns:p14="http://schemas.microsoft.com/office/powerpoint/2010/main" val="41559870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4"/>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ỚP CHÚNG TA ĐOÀN KẾT   HÁT MẪ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1314817"/>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TextBox 332">
            <a:extLst>
              <a:ext uri="{FF2B5EF4-FFF2-40B4-BE49-F238E27FC236}">
                <a16:creationId xmlns:a16="http://schemas.microsoft.com/office/drawing/2014/main" id="{2B9C58CA-79CB-47FF-9EC6-6F55465527FC}"/>
              </a:ext>
            </a:extLst>
          </p:cNvPr>
          <p:cNvSpPr txBox="1"/>
          <p:nvPr/>
        </p:nvSpPr>
        <p:spPr>
          <a:xfrm>
            <a:off x="2773017" y="853100"/>
            <a:ext cx="68778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smtClean="0">
                <a:ln>
                  <a:noFill/>
                </a:ln>
                <a:solidFill>
                  <a:srgbClr val="002060"/>
                </a:solidFill>
                <a:effectLst/>
                <a:uLnTx/>
                <a:uFillTx/>
                <a:latin typeface="UTM Duepuntozero" panose="02040603050506020204" pitchFamily="18" charset="0"/>
                <a:ea typeface="+mn-ea"/>
                <a:cs typeface="+mn-cs"/>
              </a:rPr>
              <a:t>ba</a:t>
            </a:r>
            <a:r>
              <a:rPr kumimoji="0" lang="en-US" sz="3600" b="1" i="0" u="none" strike="noStrike" kern="1200" cap="none" spc="0" normalizeH="0" baseline="0" noProof="0" dirty="0" smtClean="0">
                <a:ln>
                  <a:noFill/>
                </a:ln>
                <a:solidFill>
                  <a:srgbClr val="00206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smtClean="0">
                <a:ln>
                  <a:noFill/>
                </a:ln>
                <a:solidFill>
                  <a:srgbClr val="002060"/>
                </a:solidFill>
                <a:effectLst/>
                <a:uLnTx/>
                <a:uFillTx/>
                <a:latin typeface="UTM Duepuntozero" panose="02040603050506020204" pitchFamily="18" charset="0"/>
                <a:ea typeface="+mn-ea"/>
                <a:cs typeface="+mn-cs"/>
              </a:rPr>
              <a:t>19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lang="en-US" sz="3600" b="1" dirty="0">
                <a:solidFill>
                  <a:srgbClr val="002060"/>
                </a:solidFill>
                <a:latin typeface="UTM Duepuntozero" panose="02040603050506020204" pitchFamily="18" charset="0"/>
              </a:rPr>
              <a:t>3</a:t>
            </a:r>
            <a:r>
              <a:rPr kumimoji="0" lang="en-US" sz="3600" b="1" i="0" u="none" strike="noStrike" kern="1200" cap="none" spc="0" normalizeH="0" baseline="0" noProof="0" dirty="0" smtClean="0">
                <a:ln>
                  <a:noFill/>
                </a:ln>
                <a:solidFill>
                  <a:srgbClr val="00206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r>
              <a:rPr kumimoji="0" lang="en-US" sz="3600" b="1" i="0" u="none" strike="noStrike" kern="1200" cap="none" spc="0" normalizeH="0" baseline="0" noProof="0" dirty="0" smtClean="0">
                <a:ln>
                  <a:noFill/>
                </a:ln>
                <a:solidFill>
                  <a:srgbClr val="002060"/>
                </a:solidFill>
                <a:effectLst/>
                <a:uLnTx/>
                <a:uFillTx/>
                <a:latin typeface="UTM Duepuntozero" panose="02040603050506020204" pitchFamily="18" charset="0"/>
                <a:ea typeface="+mn-ea"/>
                <a:cs typeface="+mn-cs"/>
              </a:rPr>
              <a:t>2024</a:t>
            </a:r>
            <a:endParaRPr kumimoji="0" lang="en-US" sz="36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012859"/>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 xmlns:ask="http://schemas.microsoft.com/office/drawing/2018/sketchyshape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a:t>
            </a:r>
            <a:r>
              <a:rPr lang="vi-VN" sz="3200" b="1" dirty="0" smtClean="0">
                <a:solidFill>
                  <a:prstClr val="black"/>
                </a:solidFill>
                <a:latin typeface="Calibri" panose="020F0502020204030204" pitchFamily="34" charset="0"/>
                <a:cs typeface="Calibri" panose="020F0502020204030204" pitchFamily="34" charset="0"/>
              </a:rPr>
              <a:t>.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831</Words>
  <Application>Microsoft Office PowerPoint</Application>
  <PresentationFormat>Widescreen</PresentationFormat>
  <Paragraphs>101</Paragraphs>
  <Slides>21</Slides>
  <Notes>1</Notes>
  <HiddenSlides>0</HiddenSlides>
  <MMClips>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微软雅黑</vt:lpstr>
      <vt:lpstr>Arial</vt:lpstr>
      <vt:lpstr>Calibri</vt:lpstr>
      <vt:lpstr>Calibri Light</vt:lpstr>
      <vt:lpstr>等线</vt:lpstr>
      <vt:lpstr>Open Sans</vt:lpstr>
      <vt:lpstr>Tahoma</vt:lpstr>
      <vt:lpstr>Times New Roman</vt:lpstr>
      <vt:lpstr>UTM Duepuntozero</vt:lpstr>
      <vt:lpstr>Wingdings</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48</cp:revision>
  <dcterms:created xsi:type="dcterms:W3CDTF">2022-12-26T11:58:38Z</dcterms:created>
  <dcterms:modified xsi:type="dcterms:W3CDTF">2024-03-18T02:51:37Z</dcterms:modified>
</cp:coreProperties>
</file>