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27" r:id="rId3"/>
    <p:sldId id="408" r:id="rId4"/>
    <p:sldId id="437" r:id="rId5"/>
    <p:sldId id="440" r:id="rId6"/>
    <p:sldId id="442" r:id="rId7"/>
    <p:sldId id="441" r:id="rId8"/>
    <p:sldId id="443" r:id="rId9"/>
    <p:sldId id="340" r:id="rId10"/>
  </p:sldIdLst>
  <p:sldSz cx="16276320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HỨA TẠO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12: TAY TRÁI VÀ TAY PHẢI (T3)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818630" cy="1117345"/>
            <a:chOff x="4539228" y="210532"/>
            <a:chExt cx="6703578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03578" cy="1117345"/>
              <a:chOff x="4539228" y="210532"/>
              <a:chExt cx="6703578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03578" cy="64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 năm ngày 29 tháng 2 năm 2024</a:t>
                </a:r>
                <a:endParaRPr lang="en-US" sz="36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50834" t="19630" r="5833" b="15926"/>
          <a:stretch>
            <a:fillRect/>
          </a:stretch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/>
          <a:srcRect l="7972" t="22473" r="48695" b="13083"/>
          <a:stretch>
            <a:fillRect/>
          </a:stretch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7500" t="24814" r="11250" b="35185"/>
          <a:stretch>
            <a:fillRect/>
          </a:stretch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617134" y="149573"/>
            <a:ext cx="6818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29 tháng 2 năm 2024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6250" t="23333" r="3750" b="12963"/>
          <a:stretch>
            <a:fillRect/>
          </a:stretch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  <p:sp>
        <p:nvSpPr>
          <p:cNvPr id="2" name="TextBox 16"/>
          <p:cNvSpPr txBox="1"/>
          <p:nvPr/>
        </p:nvSpPr>
        <p:spPr>
          <a:xfrm>
            <a:off x="4617134" y="149573"/>
            <a:ext cx="6818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29 tháng 2 năm 2024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6250" t="51199" r="3750" b="12963"/>
          <a:stretch>
            <a:fillRect/>
          </a:stretch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4617134" y="149573"/>
            <a:ext cx="6818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29 tháng 2 năm 2024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7083" t="11481" r="4167" b="24074"/>
          <a:stretch>
            <a:fillRect/>
          </a:stretch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4617134" y="149573"/>
            <a:ext cx="6818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29 tháng 2 năm 2024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TAY TRÁI VÀ TAY PHẢI (T3)</a:t>
            </a:r>
            <a:endParaRPr lang="en-GB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7083" t="38573" r="4167" b="24074"/>
          <a:stretch>
            <a:fillRect/>
          </a:stretch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617134" y="149573"/>
            <a:ext cx="68186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29 tháng 2 năm 2024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1178</Words>
  <Application>WPS Presentation</Application>
  <PresentationFormat>Custom</PresentationFormat>
  <Paragraphs>79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1035</cp:revision>
  <dcterms:created xsi:type="dcterms:W3CDTF">2008-09-09T22:52:00Z</dcterms:created>
  <dcterms:modified xsi:type="dcterms:W3CDTF">2024-03-10T01:21:22Z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100A7B15890049109A17E234DBB38B46_12</vt:lpwstr>
  </property>
  <property fmtid="{D5CDD505-2E9C-101B-9397-08002B2CF9AE}" pid="3" name="KSOProductBuildVer">
    <vt:lpwstr>1033-12.2.0.13489</vt:lpwstr>
  </property>
</Properties>
</file>