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0" r:id="rId2"/>
    <p:sldId id="321" r:id="rId3"/>
    <p:sldId id="313" r:id="rId4"/>
    <p:sldId id="314" r:id="rId5"/>
    <p:sldId id="315" r:id="rId6"/>
    <p:sldId id="300" r:id="rId7"/>
    <p:sldId id="301" r:id="rId8"/>
    <p:sldId id="316" r:id="rId9"/>
    <p:sldId id="32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6" d="100"/>
          <a:sy n="76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31/03/2024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559641-D5B7-484E-87BE-AC725067E64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3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559641-D5B7-484E-87BE-AC725067E64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0" y="2011363"/>
            <a:ext cx="5029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MÔN: T</a:t>
            </a:r>
            <a:r>
              <a:rPr lang="vi-VN" sz="2800" b="1" dirty="0">
                <a:latin typeface="Times New Roman" pitchFamily="18" charset="0"/>
              </a:rPr>
              <a:t>OÁN</a:t>
            </a:r>
            <a:r>
              <a:rPr lang="en-US" sz="2800" b="1" dirty="0">
                <a:latin typeface="Times New Roman" pitchFamily="18" charset="0"/>
              </a:rPr>
              <a:t>- LỚP 2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1524000" y="-44450"/>
            <a:ext cx="9144000" cy="6948488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487363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2518096" y="2583575"/>
            <a:ext cx="7304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45: LUYỆN TẬP CHUNG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3733800" y="3548063"/>
            <a:ext cx="1752600" cy="1035050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7010400" y="3306763"/>
            <a:ext cx="1752600" cy="1065212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79803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95600" y="5516563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26845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750" y="545284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Thứ ba ngày 20 tháng 2 năm </a:t>
            </a:r>
            <a:r>
              <a:rPr lang="vi-VN" sz="3200" dirty="0" smtClean="0"/>
              <a:t>2024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67031" y="1130059"/>
            <a:ext cx="725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Luyện tập chung (Tiết 5)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5714" y="2827090"/>
            <a:ext cx="553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KHỞI ĐỘNG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07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=""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=""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82626" y="1895667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40797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03433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94127" y="3770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65527" y="331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9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" y="0"/>
            <a:ext cx="11593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78102" y="4038600"/>
            <a:ext cx="705961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2B xin chân thành cám ơn quý thầy cô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1784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293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215</cp:revision>
  <dcterms:created xsi:type="dcterms:W3CDTF">2021-06-02T01:34:28Z</dcterms:created>
  <dcterms:modified xsi:type="dcterms:W3CDTF">2024-03-31T14:41:50Z</dcterms:modified>
</cp:coreProperties>
</file>