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</p:sldMasterIdLst>
  <p:notesMasterIdLst>
    <p:notesMasterId r:id="rId21"/>
  </p:notesMasterIdLst>
  <p:sldIdLst>
    <p:sldId id="256" r:id="rId4"/>
    <p:sldId id="258" r:id="rId5"/>
    <p:sldId id="275" r:id="rId6"/>
    <p:sldId id="266" r:id="rId7"/>
    <p:sldId id="297" r:id="rId8"/>
    <p:sldId id="267" r:id="rId9"/>
    <p:sldId id="279" r:id="rId10"/>
    <p:sldId id="298" r:id="rId11"/>
    <p:sldId id="299" r:id="rId12"/>
    <p:sldId id="300" r:id="rId13"/>
    <p:sldId id="269" r:id="rId14"/>
    <p:sldId id="283" r:id="rId15"/>
    <p:sldId id="271" r:id="rId16"/>
    <p:sldId id="301" r:id="rId17"/>
    <p:sldId id="302" r:id="rId18"/>
    <p:sldId id="303" r:id="rId19"/>
    <p:sldId id="304" r:id="rId20"/>
  </p:sldIdLst>
  <p:sldSz cx="9144000" cy="5143500" type="screen16x9"/>
  <p:notesSz cx="6858000" cy="9144000"/>
  <p:embeddedFontLst>
    <p:embeddedFont>
      <p:font typeface="Calibri Light" pitchFamily="34" charset="0"/>
      <p:regular r:id="rId22"/>
      <p:italic r:id="rId23"/>
    </p:embeddedFont>
    <p:embeddedFont>
      <p:font typeface="SimSun" pitchFamily="2" charset="-122"/>
      <p:regular r:id="rId24"/>
    </p:embeddedFont>
    <p:embeddedFont>
      <p:font typeface="Microsoft YaHei" pitchFamily="34" charset="-122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DFPOP1-W9" charset="-128"/>
      <p:regular r:id="rId31"/>
    </p:embeddedFont>
    <p:embeddedFont>
      <p:font typeface="Arial-Rounded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18" y="144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8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3887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PHẠM THỊ ANH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25" y="1820575"/>
            <a:ext cx="7886700" cy="2733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(....)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84068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8588" y="3501390"/>
            <a:ext cx="768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22091" y="3483550"/>
            <a:ext cx="366128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34471" y="1309899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7903" y="-84615"/>
            <a:ext cx="8579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20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    Vi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khắp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nơi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Nhưng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không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nhìn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thấy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mắt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thường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tiếp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xúc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dính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cầm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theo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cơ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 Do 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mắc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 smtClean="0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2000" dirty="0" smtClean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phải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trước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Cần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xà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latin typeface="Calibri" panose="020F0502020204030204" charset="0"/>
                <a:cs typeface="Calibri" panose="020F0502020204030204" charset="0"/>
              </a:rPr>
              <a:t>sạch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19" y="2374900"/>
            <a:ext cx="5810810" cy="2439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334790"/>
            <a:ext cx="803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77190" y="889635"/>
            <a:ext cx="724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thể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508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751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03424" y="2995895"/>
            <a:ext cx="663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96080"/>
            <a:ext cx="8353985" cy="196786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bệnh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318</Words>
  <Application>Microsoft Office PowerPoint</Application>
  <PresentationFormat>On-screen Show (16:9)</PresentationFormat>
  <Paragraphs>47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 Light</vt:lpstr>
      <vt:lpstr>SimSun</vt:lpstr>
      <vt:lpstr>Microsoft YaHei</vt:lpstr>
      <vt:lpstr>Times New Roman</vt:lpstr>
      <vt:lpstr>Calibri</vt:lpstr>
      <vt:lpstr>DFPOP1-W9</vt:lpstr>
      <vt:lpstr>方正准圆简体</vt:lpstr>
      <vt:lpstr>Arial-Rounded</vt:lpstr>
      <vt:lpstr>华康少女文字W5</vt:lpstr>
      <vt:lpstr>Wingdings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ismail - [2010]</cp:lastModifiedBy>
  <cp:revision>33</cp:revision>
  <dcterms:created xsi:type="dcterms:W3CDTF">2020-08-13T09:19:00Z</dcterms:created>
  <dcterms:modified xsi:type="dcterms:W3CDTF">2024-03-04T01:27:30Z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