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7" r:id="rId4"/>
    <p:sldId id="262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6" r:id="rId13"/>
    <p:sldId id="275" r:id="rId14"/>
    <p:sldId id="277" r:id="rId15"/>
    <p:sldId id="279" r:id="rId16"/>
    <p:sldId id="27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8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208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905796" y="360079"/>
            <a:ext cx="8404910" cy="2236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54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</a:t>
            </a:r>
            <a:r>
              <a:rPr lang="en-US" sz="54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giao</a:t>
            </a:r>
            <a:r>
              <a:rPr lang="en-US" sz="54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400" b="1" kern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thông</a:t>
            </a:r>
            <a:endParaRPr lang="en-US" sz="5400" b="1" kern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3600" b="1" kern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  <a:sym typeface="+mn-ea"/>
              </a:rPr>
              <a:t>TIẾNG VIỆT- 1E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3600" b="1" kern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  <a:sym typeface="+mn-ea"/>
              </a:rPr>
              <a:t>GV: PHẠM THỊ ANH</a:t>
            </a:r>
            <a:endParaRPr lang="en-US" sz="3600" b="1" kern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47918" y="-45283"/>
            <a:ext cx="6547456" cy="543577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725973" y="2273404"/>
            <a:ext cx="4784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6. </a:t>
            </a:r>
            <a:endParaRPr lang="en-US" sz="32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ctr"/>
            <a:r>
              <a:rPr lang="en-US" sz="32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Quan</a:t>
            </a:r>
            <a:r>
              <a:rPr lang="en-US" sz="32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sát</a:t>
            </a:r>
            <a:r>
              <a:rPr lang="en-US" sz="32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endParaRPr lang="en-US" sz="32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5" y="394335"/>
            <a:ext cx="6908800" cy="633476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0" y="94932"/>
            <a:ext cx="3133090" cy="2926715"/>
          </a:xfrm>
          <a:prstGeom prst="wedgeEllipseCallout">
            <a:avLst>
              <a:gd name="adj1" fmla="val 66312"/>
              <a:gd name="adj2" fmla="val 22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,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cộ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dừng</a:t>
            </a:r>
            <a:r>
              <a:rPr lang="en-US" sz="2800" dirty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9508490" y="1088274"/>
            <a:ext cx="2452370" cy="2773045"/>
          </a:xfrm>
          <a:prstGeom prst="cloudCallout">
            <a:avLst>
              <a:gd name="adj1" fmla="val -40264"/>
              <a:gd name="adj2" fmla="val 6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qua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0029" y="-223652"/>
            <a:ext cx="5349780" cy="4607393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892049" y="1419249"/>
            <a:ext cx="478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7. Nghe</a:t>
            </a:r>
            <a:br>
              <a:rPr lang="en-US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</a:br>
            <a:r>
              <a:rPr lang="en-US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viết</a:t>
            </a:r>
            <a:endParaRPr 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25"/>
            <a:ext cx="11951594" cy="47415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553084"/>
            <a:ext cx="11642501" cy="230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5026" y="3425785"/>
            <a:ext cx="947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16240" y="337177"/>
            <a:ext cx="5524581" cy="4993819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9. Trò chơi</a:t>
            </a:r>
            <a:endParaRPr 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2021983"/>
            <a:ext cx="9002333" cy="45462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253204"/>
            <a:ext cx="4834890" cy="140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Nhận biết biển báo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0"/>
            <a:ext cx="11983720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29217" cy="504316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07038" y="1739321"/>
            <a:ext cx="4784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 </a:t>
            </a:r>
            <a:endParaRPr lang="en-US" sz="36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ctr"/>
            <a:r>
              <a:rPr lang="en-US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Quan</a:t>
            </a:r>
            <a:r>
              <a:rPr lang="en-US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sát</a:t>
            </a:r>
            <a:r>
              <a:rPr lang="en-US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br>
              <a:rPr lang="en-US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</a:br>
            <a: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endParaRPr 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104781"/>
            <a:ext cx="5267460" cy="511273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Đọc</a:t>
            </a:r>
            <a:endParaRPr 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0" y="96358"/>
            <a:ext cx="11719774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8" y="2394208"/>
            <a:ext cx="8113691" cy="446379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6213" y="216194"/>
            <a:ext cx="11333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60608" y="-104781"/>
            <a:ext cx="5628068" cy="4881120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157933" y="1537346"/>
            <a:ext cx="478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4. Viết vào </a:t>
            </a:r>
            <a:b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</a:br>
            <a:r>
              <a:rPr lang="en-US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endParaRPr 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913" y="167425"/>
            <a:ext cx="10831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(….).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7887" y="3515932"/>
            <a:ext cx="883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3" y="1092651"/>
            <a:ext cx="11440625" cy="32194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7134896" y="2875598"/>
            <a:ext cx="1868429" cy="7410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161</Words>
  <Application>Microsoft Office PowerPoint</Application>
  <PresentationFormat>Custom</PresentationFormat>
  <Paragraphs>30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ismail - [2010]</cp:lastModifiedBy>
  <cp:revision>11</cp:revision>
  <dcterms:created xsi:type="dcterms:W3CDTF">2020-09-01T13:58:58Z</dcterms:created>
  <dcterms:modified xsi:type="dcterms:W3CDTF">2024-03-09T09:04:21Z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