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0" r:id="rId5"/>
  </p:sldMasterIdLst>
  <p:notesMasterIdLst>
    <p:notesMasterId r:id="rId23"/>
  </p:notesMasterIdLst>
  <p:sldIdLst>
    <p:sldId id="301" r:id="rId6"/>
    <p:sldId id="302" r:id="rId7"/>
    <p:sldId id="258" r:id="rId8"/>
    <p:sldId id="275" r:id="rId9"/>
    <p:sldId id="266" r:id="rId10"/>
    <p:sldId id="276" r:id="rId11"/>
    <p:sldId id="290" r:id="rId12"/>
    <p:sldId id="319" r:id="rId13"/>
    <p:sldId id="300" r:id="rId14"/>
    <p:sldId id="267" r:id="rId15"/>
    <p:sldId id="320" r:id="rId16"/>
    <p:sldId id="321" r:id="rId17"/>
    <p:sldId id="322" r:id="rId18"/>
    <p:sldId id="323" r:id="rId19"/>
    <p:sldId id="299" r:id="rId20"/>
    <p:sldId id="298" r:id="rId21"/>
    <p:sldId id="297" r:id="rId22"/>
  </p:sldIdLst>
  <p:sldSz cx="9144000" cy="5143500" type="screen16x9"/>
  <p:notesSz cx="6858000" cy="9144000"/>
  <p:embeddedFontLst>
    <p:embeddedFont>
      <p:font typeface="Verdana" pitchFamily="34" charset="0"/>
      <p:regular r:id="rId24"/>
      <p:bold r:id="rId25"/>
      <p:italic r:id="rId26"/>
      <p:boldItalic r:id="rId27"/>
    </p:embeddedFont>
    <p:embeddedFont>
      <p:font typeface="Arial-Rounded" charset="0"/>
      <p:regular r:id="rId28"/>
    </p:embeddedFont>
    <p:embeddedFont>
      <p:font typeface="宋体" pitchFamily="2" charset="-122"/>
      <p:regular r:id="rId29"/>
    </p:embeddedFont>
    <p:embeddedFont>
      <p:font typeface="Calibri" pitchFamily="3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90"/>
            <p14:sldId id="319"/>
            <p14:sldId id="300"/>
          </p14:sldIdLst>
        </p14:section>
        <p14:section name="Tiết 2" id="{47239A1A-9B72-4DA5-96A7-F8786F163078}">
          <p14:sldIdLst>
            <p14:sldId id="267"/>
            <p14:sldId id="320"/>
            <p14:sldId id="321"/>
            <p14:sldId id="322"/>
            <p14:sldId id="323"/>
            <p14:sldId id="299"/>
            <p14:sldId id="298"/>
            <p14:sldId id="29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14420"/>
    <a:srgbClr val="FF6600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6" autoAdjust="0"/>
    <p:restoredTop sz="94660"/>
  </p:normalViewPr>
  <p:slideViewPr>
    <p:cSldViewPr snapToGrid="0">
      <p:cViewPr>
        <p:scale>
          <a:sx n="106" d="100"/>
          <a:sy n="106" d="100"/>
        </p:scale>
        <p:origin x="-228" y="48"/>
      </p:cViewPr>
      <p:guideLst>
        <p:guide orient="horz" pos="1574"/>
        <p:guide pos="290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693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7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  <p:sp>
        <p:nvSpPr>
          <p:cNvPr id="14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16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2024/3/9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fld id="{62E82ED4-375F-4F08-A54B-E5C986F28C77}" type="datetimeFigureOut">
              <a:rPr lang="zh-CN" altLang="en-US" smtClean="0"/>
              <a:t>2024/3/9</a:t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8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236955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40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40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40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40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40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40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40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40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40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40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40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40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40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4000" b="1" kern="10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2824695" y="2076845"/>
            <a:ext cx="3800214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EF2A19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EF2A19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EF2A19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EF2A19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EF2A19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-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EF2A19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</a:t>
            </a:r>
          </a:p>
          <a:p>
            <a:pPr algn="ctr"/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EF2A19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GV: PHẠM THỊ ANH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EF2A19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00475" y="-78586"/>
            <a:ext cx="4489769" cy="3923705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797762" y="893875"/>
              <a:ext cx="3649027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 vào vở</a:t>
            </a:r>
            <a:endParaRPr lang="en-US" sz="2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000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4</a:t>
            </a:r>
            <a:endParaRPr lang="zh-CN" altLang="en-US" sz="40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37" y="433637"/>
            <a:ext cx="7743228" cy="14001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097760" y="2622550"/>
            <a:ext cx="605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Uyên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(.....)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lạc</a:t>
            </a:r>
            <a:endParaRPr lang="en-US" sz="28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519351" y="1604682"/>
            <a:ext cx="397771" cy="111819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585" y="226060"/>
            <a:ext cx="6032500" cy="408178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5113020" y="646430"/>
            <a:ext cx="464185" cy="12655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59" y="376518"/>
            <a:ext cx="8274423" cy="347830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595" y="337820"/>
            <a:ext cx="6734175" cy="446722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Nếu không may bị lạc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4</a:t>
            </a:r>
            <a:endParaRPr lang="en-US" altLang="zh-CN" sz="4800" b="1" dirty="0" smtClean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4808209" cy="4423247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10474" y="2298708"/>
            <a:ext cx="3588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Khởi</a:t>
            </a:r>
            <a:r>
              <a:rPr lang="en-US" altLang="zh-CN" sz="28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động</a:t>
            </a:r>
            <a:endParaRPr lang="zh-CN" altLang="en-US" sz="28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1</a:t>
            </a:r>
            <a:endParaRPr lang="zh-CN" altLang="en-US" sz="54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318068"/>
            <a:ext cx="927326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b. </a:t>
            </a:r>
            <a:r>
              <a:rPr lang="en-US" sz="20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Nếu gặp phải trường hợp như bạn nhỏ, em sẽ làm gì?</a:t>
            </a:r>
            <a:endParaRPr lang="en-US" sz="2000" b="1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8" y="3774984"/>
            <a:ext cx="8505646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a. Bạn nhỏ đang ở đâu? Vì sao bạn ý </a:t>
            </a:r>
            <a:r>
              <a:rPr lang="en-US" altLang="zh-CN" sz="20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khóc</a:t>
            </a:r>
            <a:r>
              <a:rPr lang="en-US" altLang="zh-CN" sz="20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?</a:t>
            </a:r>
            <a:endParaRPr lang="zh-CN" altLang="en-US" sz="2000" b="1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40" y="210185"/>
            <a:ext cx="6414770" cy="3317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51031" y="-77621"/>
            <a:ext cx="4110019" cy="4157510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-283984" y="198493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068785" y="104310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2</a:t>
            </a:r>
            <a:endParaRPr lang="zh-CN" altLang="en-US" sz="54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95835" y="200800"/>
            <a:ext cx="846268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ngoảnh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!”.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hốt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suýt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Chợt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“A,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!”. Nam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89" y="41979"/>
            <a:ext cx="4964902" cy="4059655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Trả lời câu hỏi</a:t>
            </a:r>
            <a:endParaRPr lang="en-US" sz="2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000" dirty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3</a:t>
            </a:r>
            <a:endParaRPr lang="zh-CN" altLang="en-US" sz="40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725170" y="210705"/>
            <a:ext cx="6812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7-Point Star 2"/>
          <p:cNvSpPr/>
          <p:nvPr/>
        </p:nvSpPr>
        <p:spPr>
          <a:xfrm>
            <a:off x="2027554" y="656065"/>
            <a:ext cx="4884233" cy="814147"/>
          </a:xfrm>
          <a:prstGeom prst="star7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400" dirty="0">
              <a:solidFill>
                <a:srgbClr val="EF2A1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852805" y="1615395"/>
            <a:ext cx="688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340660" y="2147570"/>
            <a:ext cx="8408894" cy="1075690"/>
          </a:xfrm>
          <a:prstGeom prst="star7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Nếu</a:t>
            </a:r>
            <a:r>
              <a:rPr lang="en-US" sz="2000" dirty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2000" dirty="0" err="1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không</a:t>
            </a:r>
            <a:r>
              <a:rPr lang="en-US" sz="2000" dirty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may </a:t>
            </a:r>
            <a:r>
              <a:rPr lang="en-US" sz="2000" dirty="0" err="1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bị</a:t>
            </a:r>
            <a:r>
              <a:rPr lang="en-US" sz="2000" dirty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2000" dirty="0" err="1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lạc</a:t>
            </a:r>
            <a:r>
              <a:rPr lang="en-US" sz="2000" dirty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, </a:t>
            </a:r>
            <a:r>
              <a:rPr lang="en-US" sz="2000" dirty="0" err="1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các</a:t>
            </a:r>
            <a:r>
              <a:rPr lang="en-US" sz="2000" dirty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con </a:t>
            </a:r>
            <a:r>
              <a:rPr lang="en-US" sz="2000" dirty="0" err="1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nhớ</a:t>
            </a:r>
            <a:r>
              <a:rPr lang="en-US" sz="2000" dirty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2000" dirty="0" err="1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đi</a:t>
            </a:r>
            <a:r>
              <a:rPr lang="en-US" sz="2000" dirty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2000" dirty="0" err="1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ra</a:t>
            </a:r>
            <a:r>
              <a:rPr lang="en-US" sz="2000" dirty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2000" dirty="0" err="1" smtClean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cổng</a:t>
            </a:r>
            <a:r>
              <a:rPr lang="en-US" sz="2000" dirty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2000" dirty="0" err="1" smtClean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này</a:t>
            </a:r>
            <a:endParaRPr lang="en-US" sz="2000" dirty="0">
              <a:solidFill>
                <a:srgbClr val="EF2A1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68960" y="3279995"/>
            <a:ext cx="5290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1906489" y="3704590"/>
            <a:ext cx="6511365" cy="1365885"/>
          </a:xfrm>
          <a:prstGeom prst="star6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Nam </a:t>
            </a:r>
            <a:r>
              <a:rPr lang="en-US" sz="2400" dirty="0" err="1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đi</a:t>
            </a:r>
            <a:r>
              <a:rPr lang="en-US" sz="2400" dirty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theo</a:t>
            </a:r>
            <a:r>
              <a:rPr lang="en-US" sz="2400" dirty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hướng</a:t>
            </a:r>
            <a:r>
              <a:rPr lang="en-US" sz="2400" dirty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tấm</a:t>
            </a:r>
            <a:r>
              <a:rPr lang="en-US" sz="2400" dirty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biển</a:t>
            </a:r>
            <a:r>
              <a:rPr lang="en-US" sz="2400" dirty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chỉ</a:t>
            </a:r>
            <a:r>
              <a:rPr lang="en-US" sz="2400" dirty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đường</a:t>
            </a:r>
            <a:endParaRPr lang="en-US" sz="2400" dirty="0">
              <a:solidFill>
                <a:srgbClr val="EF2A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4" grpId="0"/>
      <p:bldP spid="4" grpId="1"/>
      <p:bldP spid="5" grpId="0" bldLvl="0" animBg="1"/>
      <p:bldP spid="5" grpId="1" animBg="1"/>
      <p:bldP spid="6" grpId="0"/>
      <p:bldP spid="6" grpId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236</Words>
  <Application>Microsoft Office PowerPoint</Application>
  <PresentationFormat>On-screen Show (16:9)</PresentationFormat>
  <Paragraphs>37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VNI-Brush</vt:lpstr>
      <vt:lpstr>Times New Roman</vt:lpstr>
      <vt:lpstr>Wingdings</vt:lpstr>
      <vt:lpstr>Verdana</vt:lpstr>
      <vt:lpstr>Arial-Rounded</vt:lpstr>
      <vt:lpstr>宋体</vt:lpstr>
      <vt:lpstr>Calibri</vt:lpstr>
      <vt:lpstr>inpin heiti</vt:lpstr>
      <vt:lpstr>3_Default Design</vt:lpstr>
      <vt:lpstr>Office Theme</vt:lpstr>
      <vt:lpstr>1_Office Theme</vt:lpstr>
      <vt:lpstr>第一PPT，www.1ppt.com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ismail - [2010]</cp:lastModifiedBy>
  <cp:revision>77</cp:revision>
  <dcterms:created xsi:type="dcterms:W3CDTF">2020-08-13T09:19:00Z</dcterms:created>
  <dcterms:modified xsi:type="dcterms:W3CDTF">2024-03-09T08:41:46Z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