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76" r:id="rId2"/>
    <p:sldId id="377" r:id="rId3"/>
    <p:sldId id="787" r:id="rId4"/>
    <p:sldId id="788" r:id="rId5"/>
    <p:sldId id="502" r:id="rId6"/>
    <p:sldId id="501" r:id="rId7"/>
    <p:sldId id="774" r:id="rId8"/>
    <p:sldId id="778" r:id="rId9"/>
    <p:sldId id="775" r:id="rId10"/>
    <p:sldId id="776" r:id="rId11"/>
    <p:sldId id="777" r:id="rId12"/>
    <p:sldId id="503" r:id="rId13"/>
    <p:sldId id="773" r:id="rId14"/>
    <p:sldId id="779" r:id="rId15"/>
    <p:sldId id="457" r:id="rId16"/>
    <p:sldId id="771" r:id="rId17"/>
    <p:sldId id="772" r:id="rId18"/>
    <p:sldId id="783" r:id="rId19"/>
    <p:sldId id="780" r:id="rId20"/>
    <p:sldId id="781" r:id="rId21"/>
    <p:sldId id="782" r:id="rId22"/>
    <p:sldId id="784" r:id="rId23"/>
    <p:sldId id="785" r:id="rId24"/>
    <p:sldId id="340" r:id="rId25"/>
    <p:sldId id="786" r:id="rId26"/>
    <p:sldId id="443" r:id="rId27"/>
  </p:sldIdLst>
  <p:sldSz cx="12192000" cy="6858000"/>
  <p:notesSz cx="6858000" cy="9144000"/>
  <p:embeddedFontLst>
    <p:embeddedFont>
      <p:font typeface=".VnAristote" panose="020B7200000000000000" pitchFamily="34" charset="0"/>
      <p:regular r:id="rId29"/>
    </p:embeddedFont>
    <p:embeddedFont>
      <p:font typeface=".VnBlack" panose="020B7200000000000000" pitchFamily="34" charset="0"/>
      <p:regular r:id="rId30"/>
    </p:embeddedFont>
    <p:embeddedFont>
      <p:font typeface=".VnBodoniH" panose="020B7200000000000000" pitchFamily="34" charset="0"/>
      <p:regular r:id="rId31"/>
    </p:embeddedFont>
    <p:embeddedFont>
      <p:font typeface=".VnCommercial Script" panose="020B7200000000000000" pitchFamily="34" charset="0"/>
      <p:italic r:id="rId32"/>
    </p:embeddedFont>
    <p:embeddedFont>
      <p:font typeface=".VnCooper" panose="020B7200000000000000" pitchFamily="34" charset="0"/>
      <p:regular r:id="rId33"/>
    </p:embeddedFont>
    <p:embeddedFont>
      <p:font typeface=".VnHelvetIns" panose="020B7200000000000000" pitchFamily="34" charset="0"/>
      <p:regular r:id="rId34"/>
    </p:embeddedFont>
    <p:embeddedFont>
      <p:font typeface=".VnVogue" panose="020B7200000000000000" pitchFamily="34" charset="0"/>
      <p:regular r:id="rId35"/>
    </p:embeddedFont>
    <p:embeddedFont>
      <p:font typeface="Arial Black" panose="020B0A04020102020204" pitchFamily="34" charset="0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ooper Black" panose="0208090404030B020404" pitchFamily="18" charset="0"/>
      <p:regular r:id="rId43"/>
    </p:embeddedFont>
    <p:embeddedFont>
      <p:font typeface="Impact" panose="020B0806030902050204" pitchFamily="3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A16CC"/>
    <a:srgbClr val="F907D6"/>
    <a:srgbClr val="48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1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56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75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64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82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55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5.wav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3.pn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audio" Target="../media/audio5.wav"/><Relationship Id="rId9" Type="http://schemas.openxmlformats.org/officeDocument/2006/relationships/image" Target="../media/image33.png"/><Relationship Id="rId1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audio" Target="../media/audio5.wav"/><Relationship Id="rId9" Type="http://schemas.openxmlformats.org/officeDocument/2006/relationships/image" Target="../media/image33.png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5.wav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3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audio" Target="../media/audio5.wav"/><Relationship Id="rId9" Type="http://schemas.openxmlformats.org/officeDocument/2006/relationships/image" Target="../media/image33.png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5.wav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3.png"/><Relationship Id="rId1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5.wav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3.png"/><Relationship Id="rId1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audio" Target="../media/audio5.wav"/><Relationship Id="rId9" Type="http://schemas.openxmlformats.org/officeDocument/2006/relationships/image" Target="../media/image33.png"/><Relationship Id="rId1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emf"/><Relationship Id="rId11" Type="http://schemas.openxmlformats.org/officeDocument/2006/relationships/image" Target="../media/image8.png"/><Relationship Id="rId5" Type="http://schemas.openxmlformats.org/officeDocument/2006/relationships/image" Target="../media/image42.png"/><Relationship Id="rId10" Type="http://schemas.openxmlformats.org/officeDocument/2006/relationships/image" Target="../media/image7.png"/><Relationship Id="rId4" Type="http://schemas.openxmlformats.org/officeDocument/2006/relationships/image" Target="../media/image4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EFBC0948-44AA-FDD5-7611-D4784D503096}"/>
              </a:ext>
            </a:extLst>
          </p:cNvPr>
          <p:cNvPicPr/>
          <p:nvPr/>
        </p:nvPicPr>
        <p:blipFill rotWithShape="1">
          <a:blip r:embed="rId2"/>
          <a:srcRect l="20117" t="1986" r="2589" b="85137"/>
          <a:stretch/>
        </p:blipFill>
        <p:spPr>
          <a:xfrm>
            <a:off x="-25178" y="-20393"/>
            <a:ext cx="12217178" cy="1534719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E0A2F5FD-54F2-38FF-2011-5BE1A8393668}"/>
              </a:ext>
            </a:extLst>
          </p:cNvPr>
          <p:cNvPicPr/>
          <p:nvPr/>
        </p:nvPicPr>
        <p:blipFill rotWithShape="1">
          <a:blip r:embed="rId2"/>
          <a:srcRect l="20117" t="644" r="2589" b="20782"/>
          <a:stretch/>
        </p:blipFill>
        <p:spPr>
          <a:xfrm>
            <a:off x="-1" y="1469352"/>
            <a:ext cx="12192001" cy="5388648"/>
          </a:xfrm>
          <a:prstGeom prst="rect">
            <a:avLst/>
          </a:prstGeom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0A3463A-574B-0618-0AC8-117BAC7CB65C}"/>
              </a:ext>
            </a:extLst>
          </p:cNvPr>
          <p:cNvSpPr txBox="1"/>
          <p:nvPr/>
        </p:nvSpPr>
        <p:spPr>
          <a:xfrm>
            <a:off x="1845980" y="1094391"/>
            <a:ext cx="3121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Unit 11 </a:t>
            </a:r>
            <a:endParaRPr lang="en-US" sz="480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DFFD488-5D6C-EAAB-1DFA-276B5609E071}"/>
              </a:ext>
            </a:extLst>
          </p:cNvPr>
          <p:cNvSpPr txBox="1"/>
          <p:nvPr/>
        </p:nvSpPr>
        <p:spPr>
          <a:xfrm>
            <a:off x="3484169" y="3655631"/>
            <a:ext cx="521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Lesson 1 - </a:t>
            </a:r>
            <a:r>
              <a:rPr lang="en-GB" sz="36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Period 2</a:t>
            </a:r>
          </a:p>
        </p:txBody>
      </p:sp>
      <p:sp>
        <p:nvSpPr>
          <p:cNvPr id="27" name="MsPham-0936082789">
            <a:hlinkClick r:id="rId3"/>
            <a:extLst>
              <a:ext uri="{FF2B5EF4-FFF2-40B4-BE49-F238E27FC236}">
                <a16:creationId xmlns:a16="http://schemas.microsoft.com/office/drawing/2014/main" id="{1285AF17-1558-45A9-3151-9700E37B5E57}"/>
              </a:ext>
            </a:extLst>
          </p:cNvPr>
          <p:cNvSpPr txBox="1"/>
          <p:nvPr/>
        </p:nvSpPr>
        <p:spPr>
          <a:xfrm>
            <a:off x="617337" y="1696530"/>
            <a:ext cx="11435784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A41D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oper Black" panose="0208090404030B020404" pitchFamily="18" charset="0"/>
              </a:rPr>
              <a:t>My family</a:t>
            </a:r>
            <a:endParaRPr lang="en-US" sz="8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A41D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1818CEC4-7376-4908-3F3C-5C8926B5AE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303"/>
          <a:stretch/>
        </p:blipFill>
        <p:spPr>
          <a:xfrm>
            <a:off x="11063429" y="0"/>
            <a:ext cx="1536921" cy="756424"/>
          </a:xfrm>
          <a:prstGeom prst="rect">
            <a:avLst/>
          </a:prstGeom>
        </p:spPr>
      </p:pic>
      <p:pic>
        <p:nvPicPr>
          <p:cNvPr id="41" name="MsPham-0936082789">
            <a:extLst>
              <a:ext uri="{FF2B5EF4-FFF2-40B4-BE49-F238E27FC236}">
                <a16:creationId xmlns:a16="http://schemas.microsoft.com/office/drawing/2014/main" id="{78DE427C-8DA1-F2C8-C31A-22447598AE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782"/>
          <a:stretch/>
        </p:blipFill>
        <p:spPr>
          <a:xfrm rot="19268029">
            <a:off x="740328" y="3162153"/>
            <a:ext cx="1037265" cy="583916"/>
          </a:xfrm>
          <a:prstGeom prst="rect">
            <a:avLst/>
          </a:prstGeom>
        </p:spPr>
      </p:pic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E7EC95B4-D21D-16B0-0A10-6D1A38D56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038" y="-7612"/>
            <a:ext cx="1677078" cy="966834"/>
          </a:xfrm>
          <a:prstGeom prst="rect">
            <a:avLst/>
          </a:prstGeom>
        </p:spPr>
      </p:pic>
      <p:pic>
        <p:nvPicPr>
          <p:cNvPr id="54" name="MsPham-0936082789">
            <a:hlinkClick r:id="rId3"/>
            <a:extLst>
              <a:ext uri="{FF2B5EF4-FFF2-40B4-BE49-F238E27FC236}">
                <a16:creationId xmlns:a16="http://schemas.microsoft.com/office/drawing/2014/main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42" y="5576191"/>
            <a:ext cx="1468182" cy="932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915FF87E-3774-2738-5332-43EFBF9130FC}"/>
              </a:ext>
            </a:extLst>
          </p:cNvPr>
          <p:cNvGrpSpPr/>
          <p:nvPr/>
        </p:nvGrpSpPr>
        <p:grpSpPr>
          <a:xfrm>
            <a:off x="8231855" y="132965"/>
            <a:ext cx="3123624" cy="1499003"/>
            <a:chOff x="4316242" y="1766016"/>
            <a:chExt cx="5659030" cy="2715725"/>
          </a:xfrm>
        </p:grpSpPr>
        <p:pic>
          <p:nvPicPr>
            <p:cNvPr id="6" name="MsPham-0936082789">
              <a:hlinkClick r:id="rId3"/>
              <a:extLst>
                <a:ext uri="{FF2B5EF4-FFF2-40B4-BE49-F238E27FC236}">
                  <a16:creationId xmlns:a16="http://schemas.microsoft.com/office/drawing/2014/main" id="{6B55C0C5-B122-2BD8-0F6F-146D35CD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MsPham-0936082789">
              <a:hlinkClick r:id="rId3"/>
              <a:extLst>
                <a:ext uri="{FF2B5EF4-FFF2-40B4-BE49-F238E27FC236}">
                  <a16:creationId xmlns:a16="http://schemas.microsoft.com/office/drawing/2014/main" id="{1D74CB88-7019-50EE-0F52-4D7850EC6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56" name="MsPham-0936082789">
            <a:hlinkClick r:id="rId3"/>
            <a:extLst>
              <a:ext uri="{FF2B5EF4-FFF2-40B4-BE49-F238E27FC236}">
                <a16:creationId xmlns:a16="http://schemas.microsoft.com/office/drawing/2014/main" id="{8871B9BE-0A1B-8BF4-3325-1E15C12E5C25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85117" y="-105332"/>
            <a:ext cx="2136700" cy="213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8AFD059-A897-67E6-EDEB-6FB6C7C7F241}"/>
              </a:ext>
            </a:extLst>
          </p:cNvPr>
          <p:cNvSpPr txBox="1"/>
          <p:nvPr/>
        </p:nvSpPr>
        <p:spPr>
          <a:xfrm>
            <a:off x="8160994" y="5972475"/>
            <a:ext cx="4116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schemeClr val="bg1"/>
                  </a:outerShdw>
                </a:effectLst>
                <a:latin typeface=".VnCommercial Script" panose="020B7200000000000000" pitchFamily="34" charset="0"/>
              </a:rPr>
              <a:t>Teacher: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schemeClr val="bg1"/>
                  </a:outerShdw>
                </a:effectLst>
                <a:latin typeface=".VnCommercial Script" panose="020B7200000000000000" pitchFamily="34" charset="0"/>
              </a:rPr>
              <a:t>Ms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schemeClr val="bg1"/>
                  </a:outerShdw>
                </a:effectLst>
                <a:latin typeface=".VnCommercial Script" panose="020B7200000000000000" pitchFamily="34" charset="0"/>
              </a:rPr>
              <a:t> Linh</a:t>
            </a:r>
            <a:endParaRPr lang="en-GB" sz="4800" b="1" dirty="0">
              <a:solidFill>
                <a:schemeClr val="accent2">
                  <a:lumMod val="75000"/>
                </a:schemeClr>
              </a:solidFill>
              <a:effectLst>
                <a:outerShdw blurRad="50800" dist="38100" dir="5400000" algn="t" rotWithShape="0">
                  <a:schemeClr val="bg1"/>
                </a:outerShdw>
              </a:effectLst>
              <a:latin typeface=".VnCommercial Scrip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068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731269" y="4718257"/>
            <a:ext cx="7336285" cy="66248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49" marR="69228" algn="ctr">
              <a:lnSpc>
                <a:spcPct val="110500"/>
              </a:lnSpc>
              <a:spcBef>
                <a:spcPts val="109"/>
              </a:spcBef>
            </a:pPr>
            <a:r>
              <a:rPr lang="en-US" sz="4000" b="1" spc="55">
                <a:latin typeface=".VnVogue" panose="020B7200000000000000" pitchFamily="34" charset="0"/>
                <a:cs typeface="Arial" panose="020B0604020202020204" pitchFamily="34" charset="0"/>
              </a:rPr>
              <a:t>m o t h e r</a:t>
            </a: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4408571" y="4716212"/>
            <a:ext cx="533819" cy="623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u="sng">
                <a:solidFill>
                  <a:srgbClr val="FF0000"/>
                </a:solidFill>
              </a:rPr>
              <a:t>__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F72AA7EE-124B-1F23-CF5C-84EA5F63D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26" y="104822"/>
            <a:ext cx="4062045" cy="1774395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937731A-6782-C4FF-208A-D2A93DE2DD87}"/>
              </a:ext>
            </a:extLst>
          </p:cNvPr>
          <p:cNvSpPr txBox="1"/>
          <p:nvPr/>
        </p:nvSpPr>
        <p:spPr>
          <a:xfrm>
            <a:off x="1014796" y="561816"/>
            <a:ext cx="3353303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-19">
                <a:solidFill>
                  <a:srgbClr val="1C7C86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What is the letter missing?</a:t>
            </a:r>
            <a:endParaRPr lang="en-US" sz="1600">
              <a:solidFill>
                <a:srgbClr val="1C7C86"/>
              </a:solidFill>
              <a:latin typeface=".VnBodoniH" panose="020B72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22D86D-D113-603B-43E3-42723FC42A5E}"/>
              </a:ext>
            </a:extLst>
          </p:cNvPr>
          <p:cNvGrpSpPr/>
          <p:nvPr/>
        </p:nvGrpSpPr>
        <p:grpSpPr>
          <a:xfrm>
            <a:off x="2588768" y="1625954"/>
            <a:ext cx="3718693" cy="2858686"/>
            <a:chOff x="3023824" y="1318814"/>
            <a:chExt cx="6158524" cy="473426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4FDE053D-58F8-79B8-3BC0-E0F342903E89}"/>
                </a:ext>
              </a:extLst>
            </p:cNvPr>
            <p:cNvSpPr txBox="1">
              <a:spLocks/>
            </p:cNvSpPr>
            <p:nvPr/>
          </p:nvSpPr>
          <p:spPr>
            <a:xfrm>
              <a:off x="3614117" y="2830354"/>
              <a:ext cx="5082605" cy="6729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121900" tIns="121900" rIns="121900" bIns="121900" anchor="ctr" anchorCtr="0">
              <a:normAutofit fontScale="37500" lnSpcReduction="2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365760"/>
              <a:r>
                <a:rPr lang="en-US" sz="3200" b="1">
                  <a:solidFill>
                    <a:srgbClr val="0079C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MsPham-0936082789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47F2F8F8-F9ED-B406-FD98-AA574D05D6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0" t="14315" r="28249" b="7886"/>
            <a:stretch/>
          </p:blipFill>
          <p:spPr bwMode="auto">
            <a:xfrm>
              <a:off x="3023824" y="1318814"/>
              <a:ext cx="6158524" cy="4734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B20B6889-3077-D4EB-2D42-2D7DFDB63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330006" flipH="1">
            <a:off x="5309765" y="2028182"/>
            <a:ext cx="728323" cy="58395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891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731269" y="4708863"/>
            <a:ext cx="7336285" cy="68127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49" marR="69228" algn="ctr">
              <a:lnSpc>
                <a:spcPct val="110500"/>
              </a:lnSpc>
              <a:spcBef>
                <a:spcPts val="109"/>
              </a:spcBef>
            </a:pPr>
            <a:r>
              <a:rPr lang="en-US" sz="4000" b="1" spc="55">
                <a:latin typeface=".VnVogue" panose="020B7200000000000000" pitchFamily="34" charset="0"/>
                <a:cs typeface="Arial" panose="020B0604020202020204" pitchFamily="34" charset="0"/>
              </a:rPr>
              <a:t>W h o</a:t>
            </a: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4236334" y="4734202"/>
            <a:ext cx="474562" cy="623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u="sng">
                <a:solidFill>
                  <a:srgbClr val="FF0000"/>
                </a:solidFill>
              </a:rPr>
              <a:t>__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F72AA7EE-124B-1F23-CF5C-84EA5F63D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26" y="104822"/>
            <a:ext cx="4062045" cy="1774395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937731A-6782-C4FF-208A-D2A93DE2DD87}"/>
              </a:ext>
            </a:extLst>
          </p:cNvPr>
          <p:cNvSpPr txBox="1"/>
          <p:nvPr/>
        </p:nvSpPr>
        <p:spPr>
          <a:xfrm>
            <a:off x="1014796" y="561816"/>
            <a:ext cx="3353303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-19">
                <a:solidFill>
                  <a:srgbClr val="1C7C86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What is the letter missing?</a:t>
            </a:r>
            <a:endParaRPr lang="en-US" sz="1600">
              <a:solidFill>
                <a:srgbClr val="1C7C86"/>
              </a:solidFill>
              <a:latin typeface=".VnBodoniH" panose="020B72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22D86D-D113-603B-43E3-42723FC42A5E}"/>
              </a:ext>
            </a:extLst>
          </p:cNvPr>
          <p:cNvGrpSpPr/>
          <p:nvPr/>
        </p:nvGrpSpPr>
        <p:grpSpPr>
          <a:xfrm>
            <a:off x="2588768" y="1625954"/>
            <a:ext cx="3718693" cy="2858686"/>
            <a:chOff x="3023824" y="1318814"/>
            <a:chExt cx="6158524" cy="473426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4FDE053D-58F8-79B8-3BC0-E0F342903E89}"/>
                </a:ext>
              </a:extLst>
            </p:cNvPr>
            <p:cNvSpPr txBox="1">
              <a:spLocks/>
            </p:cNvSpPr>
            <p:nvPr/>
          </p:nvSpPr>
          <p:spPr>
            <a:xfrm>
              <a:off x="3614117" y="2830354"/>
              <a:ext cx="5082605" cy="6729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121900" tIns="121900" rIns="121900" bIns="121900" anchor="ctr" anchorCtr="0">
              <a:normAutofit fontScale="37500" lnSpcReduction="2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365760"/>
              <a:r>
                <a:rPr lang="en-US" sz="3200" b="1">
                  <a:solidFill>
                    <a:srgbClr val="0079C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MsPham-0936082789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47F2F8F8-F9ED-B406-FD98-AA574D05D6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0" t="14315" r="28249" b="7886"/>
            <a:stretch/>
          </p:blipFill>
          <p:spPr bwMode="auto">
            <a:xfrm>
              <a:off x="3023824" y="1318814"/>
              <a:ext cx="6158524" cy="4734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BA12B03-5FC4-50EE-11F3-BB3635ACC448}"/>
              </a:ext>
            </a:extLst>
          </p:cNvPr>
          <p:cNvSpPr txBox="1"/>
          <p:nvPr/>
        </p:nvSpPr>
        <p:spPr>
          <a:xfrm rot="1251258">
            <a:off x="4448114" y="1755297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517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723CBEF-15ED-7434-ECBA-D8580A1D9136}"/>
              </a:ext>
            </a:extLst>
          </p:cNvPr>
          <p:cNvSpPr/>
          <p:nvPr/>
        </p:nvSpPr>
        <p:spPr>
          <a:xfrm rot="21211596">
            <a:off x="1344785" y="1554516"/>
            <a:ext cx="9674312" cy="3251870"/>
          </a:xfrm>
          <a:custGeom>
            <a:avLst/>
            <a:gdLst>
              <a:gd name="connsiteX0" fmla="*/ 0 w 2581154"/>
              <a:gd name="connsiteY0" fmla="*/ 0 h 937550"/>
              <a:gd name="connsiteX1" fmla="*/ 2581154 w 2581154"/>
              <a:gd name="connsiteY1" fmla="*/ 0 h 937550"/>
              <a:gd name="connsiteX2" fmla="*/ 2581154 w 2581154"/>
              <a:gd name="connsiteY2" fmla="*/ 937550 h 937550"/>
              <a:gd name="connsiteX3" fmla="*/ 0 w 2581154"/>
              <a:gd name="connsiteY3" fmla="*/ 937550 h 937550"/>
              <a:gd name="connsiteX4" fmla="*/ 0 w 2581154"/>
              <a:gd name="connsiteY4" fmla="*/ 0 h 937550"/>
              <a:gd name="connsiteX0" fmla="*/ 0 w 2743200"/>
              <a:gd name="connsiteY0" fmla="*/ 0 h 937550"/>
              <a:gd name="connsiteX1" fmla="*/ 2743200 w 2743200"/>
              <a:gd name="connsiteY1" fmla="*/ 127321 h 937550"/>
              <a:gd name="connsiteX2" fmla="*/ 2581154 w 2743200"/>
              <a:gd name="connsiteY2" fmla="*/ 937550 h 937550"/>
              <a:gd name="connsiteX3" fmla="*/ 0 w 2743200"/>
              <a:gd name="connsiteY3" fmla="*/ 937550 h 937550"/>
              <a:gd name="connsiteX4" fmla="*/ 0 w 2743200"/>
              <a:gd name="connsiteY4" fmla="*/ 0 h 937550"/>
              <a:gd name="connsiteX0" fmla="*/ 104172 w 2743200"/>
              <a:gd name="connsiteY0" fmla="*/ 208345 h 810229"/>
              <a:gd name="connsiteX1" fmla="*/ 2743200 w 2743200"/>
              <a:gd name="connsiteY1" fmla="*/ 0 h 810229"/>
              <a:gd name="connsiteX2" fmla="*/ 2581154 w 2743200"/>
              <a:gd name="connsiteY2" fmla="*/ 810229 h 810229"/>
              <a:gd name="connsiteX3" fmla="*/ 0 w 2743200"/>
              <a:gd name="connsiteY3" fmla="*/ 810229 h 810229"/>
              <a:gd name="connsiteX4" fmla="*/ 104172 w 2743200"/>
              <a:gd name="connsiteY4" fmla="*/ 208345 h 810229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11575 w 2754775"/>
              <a:gd name="connsiteY3" fmla="*/ 925975 h 925975"/>
              <a:gd name="connsiteX4" fmla="*/ 0 w 2754775"/>
              <a:gd name="connsiteY4" fmla="*/ 0 h 925975"/>
              <a:gd name="connsiteX0" fmla="*/ 0 w 2754775"/>
              <a:gd name="connsiteY0" fmla="*/ 0 h 949125"/>
              <a:gd name="connsiteX1" fmla="*/ 2754775 w 2754775"/>
              <a:gd name="connsiteY1" fmla="*/ 115746 h 949125"/>
              <a:gd name="connsiteX2" fmla="*/ 2592729 w 2754775"/>
              <a:gd name="connsiteY2" fmla="*/ 925975 h 949125"/>
              <a:gd name="connsiteX3" fmla="*/ 324091 w 2754775"/>
              <a:gd name="connsiteY3" fmla="*/ 949125 h 949125"/>
              <a:gd name="connsiteX4" fmla="*/ 0 w 2754775"/>
              <a:gd name="connsiteY4" fmla="*/ 0 h 949125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462988 w 2754775"/>
              <a:gd name="connsiteY3" fmla="*/ 636608 h 925975"/>
              <a:gd name="connsiteX4" fmla="*/ 0 w 2754775"/>
              <a:gd name="connsiteY4" fmla="*/ 0 h 925975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208345 w 2754775"/>
              <a:gd name="connsiteY3" fmla="*/ 648183 h 925975"/>
              <a:gd name="connsiteX4" fmla="*/ 0 w 2754775"/>
              <a:gd name="connsiteY4" fmla="*/ 0 h 925975"/>
              <a:gd name="connsiteX0" fmla="*/ 0 w 2754775"/>
              <a:gd name="connsiteY0" fmla="*/ 0 h 740780"/>
              <a:gd name="connsiteX1" fmla="*/ 2754775 w 2754775"/>
              <a:gd name="connsiteY1" fmla="*/ 115746 h 740780"/>
              <a:gd name="connsiteX2" fmla="*/ 2546430 w 2754775"/>
              <a:gd name="connsiteY2" fmla="*/ 740780 h 740780"/>
              <a:gd name="connsiteX3" fmla="*/ 208345 w 2754775"/>
              <a:gd name="connsiteY3" fmla="*/ 648183 h 740780"/>
              <a:gd name="connsiteX4" fmla="*/ 0 w 2754775"/>
              <a:gd name="connsiteY4" fmla="*/ 0 h 740780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58005 w 2754775"/>
              <a:gd name="connsiteY2" fmla="*/ 925975 h 925975"/>
              <a:gd name="connsiteX3" fmla="*/ 208345 w 2754775"/>
              <a:gd name="connsiteY3" fmla="*/ 648183 h 925975"/>
              <a:gd name="connsiteX4" fmla="*/ 0 w 2754775"/>
              <a:gd name="connsiteY4" fmla="*/ 0 h 92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4775" h="925975">
                <a:moveTo>
                  <a:pt x="0" y="0"/>
                </a:moveTo>
                <a:lnTo>
                  <a:pt x="2754775" y="115746"/>
                </a:lnTo>
                <a:lnTo>
                  <a:pt x="2558005" y="925975"/>
                </a:lnTo>
                <a:lnTo>
                  <a:pt x="208345" y="64818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2DF71F8-5F5B-8942-D5B7-8559F0E75023}"/>
              </a:ext>
            </a:extLst>
          </p:cNvPr>
          <p:cNvSpPr txBox="1"/>
          <p:nvPr/>
        </p:nvSpPr>
        <p:spPr>
          <a:xfrm>
            <a:off x="1755878" y="2503180"/>
            <a:ext cx="868024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>
                <a:ln w="0"/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.VnBodoniH" panose="020B7200000000000000" pitchFamily="34" charset="0"/>
                <a:cs typeface="Arial" panose="020B0604020202020204" pitchFamily="34" charset="0"/>
              </a:rPr>
              <a:t>Excellent!</a:t>
            </a:r>
            <a:endParaRPr lang="en-US" sz="6600">
              <a:ln w="0"/>
              <a:solidFill>
                <a:srgbClr val="00206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53000" endA="300" endPos="35500" dir="5400000" sy="-90000" algn="bl" rotWithShape="0"/>
              </a:effectLst>
              <a:latin typeface=".VnBodoniH" panose="020B7200000000000000" pitchFamily="34" charset="0"/>
            </a:endParaRPr>
          </a:p>
        </p:txBody>
      </p:sp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205C784F-CC76-2829-53CC-DC08BCAE3071}"/>
              </a:ext>
            </a:extLst>
          </p:cNvPr>
          <p:cNvGrpSpPr/>
          <p:nvPr/>
        </p:nvGrpSpPr>
        <p:grpSpPr>
          <a:xfrm>
            <a:off x="4584606" y="4301384"/>
            <a:ext cx="3194670" cy="1198867"/>
            <a:chOff x="4584606" y="4301384"/>
            <a:chExt cx="3194670" cy="1198867"/>
          </a:xfrm>
        </p:grpSpPr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7D655B39-693C-C882-372A-B03CEEFD8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584606" y="4301384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831A237-ED5B-3A85-D5B8-529684E31997}"/>
                </a:ext>
              </a:extLst>
            </p:cNvPr>
            <p:cNvSpPr txBox="1"/>
            <p:nvPr/>
          </p:nvSpPr>
          <p:spPr>
            <a:xfrm>
              <a:off x="5141295" y="4573804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858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1B954C78-AAD3-BBAB-66D0-0DA12305BE2C}"/>
              </a:ext>
            </a:extLst>
          </p:cNvPr>
          <p:cNvSpPr txBox="1">
            <a:spLocks/>
          </p:cNvSpPr>
          <p:nvPr/>
        </p:nvSpPr>
        <p:spPr>
          <a:xfrm>
            <a:off x="333977" y="4150525"/>
            <a:ext cx="5082605" cy="6729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19D1A5E-B1C1-2150-8869-C123D3443E23}"/>
              </a:ext>
            </a:extLst>
          </p:cNvPr>
          <p:cNvSpPr txBox="1">
            <a:spLocks/>
          </p:cNvSpPr>
          <p:nvPr/>
        </p:nvSpPr>
        <p:spPr>
          <a:xfrm>
            <a:off x="4530059" y="2157780"/>
            <a:ext cx="508260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26787C-6D38-5268-4032-4D2E7EC1E81B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508260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B6A30FC-A863-1CD5-4DBD-E5D406A29D37}"/>
              </a:ext>
            </a:extLst>
          </p:cNvPr>
          <p:cNvSpPr txBox="1">
            <a:spLocks/>
          </p:cNvSpPr>
          <p:nvPr/>
        </p:nvSpPr>
        <p:spPr>
          <a:xfrm>
            <a:off x="774165" y="395073"/>
            <a:ext cx="640080" cy="640080"/>
          </a:xfrm>
          <a:prstGeom prst="ellipse">
            <a:avLst/>
          </a:prstGeom>
          <a:solidFill>
            <a:srgbClr val="00BF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028A7A00-C62F-5719-4FD4-3FFF19E256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6854" y="384605"/>
            <a:ext cx="548639" cy="548640"/>
          </a:xfrm>
          <a:prstGeom prst="ellipse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C7729008-7965-2763-37F4-10EB75D04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149" y="1078535"/>
            <a:ext cx="6196463" cy="2530223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C063768B-49BA-6504-D161-E052D934E5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0974" y="3828057"/>
            <a:ext cx="6066638" cy="2504102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4EBF347-EDCE-EDC3-BF2D-8ED3D37A0E5B}"/>
              </a:ext>
            </a:extLst>
          </p:cNvPr>
          <p:cNvSpPr txBox="1">
            <a:spLocks/>
          </p:cNvSpPr>
          <p:nvPr/>
        </p:nvSpPr>
        <p:spPr>
          <a:xfrm>
            <a:off x="1668245" y="2089520"/>
            <a:ext cx="640080" cy="640080"/>
          </a:xfrm>
          <a:prstGeom prst="ellipse">
            <a:avLst/>
          </a:prstGeom>
          <a:solidFill>
            <a:schemeClr val="accent2"/>
          </a:solidFill>
          <a:ln>
            <a:solidFill>
              <a:srgbClr val="F99D1C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HelvetIns" panose="020B7200000000000000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.VnHelvetIns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4EC1A6B1-B7AC-C8A4-8BE3-3712E8942FBA}"/>
              </a:ext>
            </a:extLst>
          </p:cNvPr>
          <p:cNvSpPr txBox="1">
            <a:spLocks/>
          </p:cNvSpPr>
          <p:nvPr/>
        </p:nvSpPr>
        <p:spPr>
          <a:xfrm>
            <a:off x="1668245" y="4801248"/>
            <a:ext cx="640080" cy="640080"/>
          </a:xfrm>
          <a:prstGeom prst="ellipse">
            <a:avLst/>
          </a:prstGeom>
          <a:solidFill>
            <a:schemeClr val="accent2"/>
          </a:solidFill>
          <a:ln>
            <a:solidFill>
              <a:srgbClr val="F99D1C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HelvetIns" panose="020B7200000000000000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.VnHelvetIns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3A017D18-5528-54A0-7FEE-93C31311566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149" t="20988" r="27628" b="41781"/>
          <a:stretch/>
        </p:blipFill>
        <p:spPr>
          <a:xfrm>
            <a:off x="6183492" y="2955128"/>
            <a:ext cx="571723" cy="5586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DCB99E18-430A-EFE3-7F37-15F15220535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149" t="20988" r="27628" b="41781"/>
          <a:stretch/>
        </p:blipFill>
        <p:spPr>
          <a:xfrm>
            <a:off x="9349952" y="5761929"/>
            <a:ext cx="571723" cy="5586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7926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1B954C78-AAD3-BBAB-66D0-0DA12305BE2C}"/>
              </a:ext>
            </a:extLst>
          </p:cNvPr>
          <p:cNvSpPr txBox="1">
            <a:spLocks/>
          </p:cNvSpPr>
          <p:nvPr/>
        </p:nvSpPr>
        <p:spPr>
          <a:xfrm>
            <a:off x="2940017" y="3132247"/>
            <a:ext cx="5082605" cy="6729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19D1A5E-B1C1-2150-8869-C123D3443E23}"/>
              </a:ext>
            </a:extLst>
          </p:cNvPr>
          <p:cNvSpPr txBox="1">
            <a:spLocks/>
          </p:cNvSpPr>
          <p:nvPr/>
        </p:nvSpPr>
        <p:spPr>
          <a:xfrm>
            <a:off x="6050280" y="1226108"/>
            <a:ext cx="2943828" cy="167815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 algn="ctr"/>
            <a:r>
              <a:rPr lang="en-US" sz="28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</a:t>
            </a:r>
          </a:p>
          <a:p>
            <a:pPr marL="365760" algn="ctr"/>
            <a:r>
              <a:rPr lang="en-US" sz="28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A159BCEA-CCF2-5C34-2284-02871A4368B2}"/>
              </a:ext>
            </a:extLst>
          </p:cNvPr>
          <p:cNvGrpSpPr/>
          <p:nvPr/>
        </p:nvGrpSpPr>
        <p:grpSpPr>
          <a:xfrm>
            <a:off x="1153425" y="930491"/>
            <a:ext cx="7594335" cy="5582902"/>
            <a:chOff x="22680839" y="-31332488"/>
            <a:chExt cx="43045882" cy="31644739"/>
          </a:xfrm>
        </p:grpSpPr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3C2189BD-83B7-B857-1142-6AA515E2BC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0839" y="-31332488"/>
              <a:ext cx="12406190" cy="15176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CC435465-00B5-B1B8-C78E-733F889C9C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20534" y="-31089934"/>
              <a:ext cx="12406187" cy="15176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114E870-7F87-1E0E-F5B1-E3C26CD415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0839" y="-14863989"/>
              <a:ext cx="12406184" cy="15176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AC827168-96BF-57E3-C6A1-2F3770414C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20537" y="-14864001"/>
              <a:ext cx="12406184" cy="15176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26787C-6D38-5268-4032-4D2E7EC1E81B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8026433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B6A30FC-A863-1CD5-4DBD-E5D406A29D37}"/>
              </a:ext>
            </a:extLst>
          </p:cNvPr>
          <p:cNvSpPr txBox="1">
            <a:spLocks/>
          </p:cNvSpPr>
          <p:nvPr/>
        </p:nvSpPr>
        <p:spPr>
          <a:xfrm>
            <a:off x="774165" y="395073"/>
            <a:ext cx="640080" cy="640080"/>
          </a:xfrm>
          <a:prstGeom prst="ellipse">
            <a:avLst/>
          </a:prstGeom>
          <a:solidFill>
            <a:srgbClr val="00BF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4EBF347-EDCE-EDC3-BF2D-8ED3D37A0E5B}"/>
              </a:ext>
            </a:extLst>
          </p:cNvPr>
          <p:cNvSpPr txBox="1">
            <a:spLocks/>
          </p:cNvSpPr>
          <p:nvPr/>
        </p:nvSpPr>
        <p:spPr>
          <a:xfrm>
            <a:off x="1139925" y="2637614"/>
            <a:ext cx="548640" cy="548640"/>
          </a:xfrm>
          <a:prstGeom prst="ellipse">
            <a:avLst/>
          </a:prstGeom>
          <a:solidFill>
            <a:schemeClr val="accent2"/>
          </a:solidFill>
          <a:ln>
            <a:solidFill>
              <a:srgbClr val="F99D1C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4EC1A6B1-B7AC-C8A4-8BE3-3712E8942FBA}"/>
              </a:ext>
            </a:extLst>
          </p:cNvPr>
          <p:cNvSpPr txBox="1">
            <a:spLocks/>
          </p:cNvSpPr>
          <p:nvPr/>
        </p:nvSpPr>
        <p:spPr>
          <a:xfrm>
            <a:off x="6401148" y="2637614"/>
            <a:ext cx="548640" cy="548640"/>
          </a:xfrm>
          <a:prstGeom prst="ellipse">
            <a:avLst/>
          </a:prstGeom>
          <a:solidFill>
            <a:schemeClr val="accent2"/>
          </a:solidFill>
          <a:ln>
            <a:solidFill>
              <a:srgbClr val="F99D1C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2791E7D-4299-4420-5CB5-63313641A438}"/>
              </a:ext>
            </a:extLst>
          </p:cNvPr>
          <p:cNvSpPr txBox="1">
            <a:spLocks/>
          </p:cNvSpPr>
          <p:nvPr/>
        </p:nvSpPr>
        <p:spPr>
          <a:xfrm>
            <a:off x="1139925" y="5595101"/>
            <a:ext cx="548640" cy="548640"/>
          </a:xfrm>
          <a:prstGeom prst="ellipse">
            <a:avLst/>
          </a:prstGeom>
          <a:solidFill>
            <a:schemeClr val="accent2"/>
          </a:solidFill>
          <a:ln>
            <a:solidFill>
              <a:srgbClr val="F99D1C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BDAD67F-3F16-7E67-AB67-156118032962}"/>
              </a:ext>
            </a:extLst>
          </p:cNvPr>
          <p:cNvSpPr txBox="1">
            <a:spLocks/>
          </p:cNvSpPr>
          <p:nvPr/>
        </p:nvSpPr>
        <p:spPr>
          <a:xfrm>
            <a:off x="6401148" y="5595101"/>
            <a:ext cx="548640" cy="548640"/>
          </a:xfrm>
          <a:prstGeom prst="ellipse">
            <a:avLst/>
          </a:prstGeom>
          <a:solidFill>
            <a:schemeClr val="accent2"/>
          </a:solidFill>
          <a:ln>
            <a:solidFill>
              <a:srgbClr val="F99D1C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D29F2D26-65FF-2DBC-60A2-18C93E2F9DBA}"/>
              </a:ext>
            </a:extLst>
          </p:cNvPr>
          <p:cNvSpPr/>
          <p:nvPr/>
        </p:nvSpPr>
        <p:spPr>
          <a:xfrm>
            <a:off x="3345828" y="3967718"/>
            <a:ext cx="2943828" cy="185484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Who’s this?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B: It’s my 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sister.</a:t>
            </a:r>
            <a:endParaRPr lang="en-US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0453BF35-49F9-6977-6957-7CCEA102E4F0}"/>
              </a:ext>
            </a:extLst>
          </p:cNvPr>
          <p:cNvSpPr/>
          <p:nvPr/>
        </p:nvSpPr>
        <p:spPr>
          <a:xfrm>
            <a:off x="3345828" y="1135244"/>
            <a:ext cx="2943828" cy="185484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 Who’s this?</a:t>
            </a:r>
            <a:b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 It’s my mother.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9DAF041D-DB3A-586D-1A02-6A27C89C64EC}"/>
              </a:ext>
            </a:extLst>
          </p:cNvPr>
          <p:cNvSpPr/>
          <p:nvPr/>
        </p:nvSpPr>
        <p:spPr>
          <a:xfrm>
            <a:off x="8890042" y="3889461"/>
            <a:ext cx="3301957" cy="185484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Who’s that?</a:t>
            </a:r>
            <a:b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B: It’s my 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DE439199-07DA-E7D5-B7CF-037BAF10167A}"/>
              </a:ext>
            </a:extLst>
          </p:cNvPr>
          <p:cNvSpPr/>
          <p:nvPr/>
        </p:nvSpPr>
        <p:spPr>
          <a:xfrm>
            <a:off x="8890043" y="1056987"/>
            <a:ext cx="2943828" cy="185484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 Who’s that?</a:t>
            </a:r>
            <a:b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 It’s my </a:t>
            </a:r>
            <a:r>
              <a:rPr lang="en-US" alt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0F3D4235-A4BF-CC07-9295-448EF32D64AE}"/>
              </a:ext>
            </a:extLst>
          </p:cNvPr>
          <p:cNvSpPr/>
          <p:nvPr/>
        </p:nvSpPr>
        <p:spPr>
          <a:xfrm>
            <a:off x="4955786" y="2142647"/>
            <a:ext cx="1476153" cy="48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b="1">
                <a:solidFill>
                  <a:srgbClr val="FF0000"/>
                </a:solidFill>
              </a:rPr>
              <a:t>__________.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B3649778-2EB7-240E-EDFF-53686531ED7C}"/>
              </a:ext>
            </a:extLst>
          </p:cNvPr>
          <p:cNvSpPr/>
          <p:nvPr/>
        </p:nvSpPr>
        <p:spPr>
          <a:xfrm>
            <a:off x="10457958" y="2041047"/>
            <a:ext cx="1476153" cy="48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b="1">
                <a:solidFill>
                  <a:srgbClr val="FF0000"/>
                </a:solidFill>
              </a:rPr>
              <a:t>__________.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0539389-F4B0-54B2-2FC3-82C1D2161534}"/>
              </a:ext>
            </a:extLst>
          </p:cNvPr>
          <p:cNvSpPr/>
          <p:nvPr/>
        </p:nvSpPr>
        <p:spPr>
          <a:xfrm>
            <a:off x="4889569" y="5054267"/>
            <a:ext cx="1476153" cy="48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b="1">
                <a:solidFill>
                  <a:srgbClr val="FF0000"/>
                </a:solidFill>
              </a:rPr>
              <a:t>__________.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D3080AD1-28F0-5A73-0923-DE99D805F887}"/>
              </a:ext>
            </a:extLst>
          </p:cNvPr>
          <p:cNvSpPr/>
          <p:nvPr/>
        </p:nvSpPr>
        <p:spPr>
          <a:xfrm>
            <a:off x="10457957" y="4931049"/>
            <a:ext cx="1476153" cy="48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b="1">
                <a:solidFill>
                  <a:srgbClr val="FF0000"/>
                </a:solidFill>
              </a:rPr>
              <a:t>__________.</a:t>
            </a:r>
          </a:p>
        </p:txBody>
      </p:sp>
    </p:spTree>
    <p:extLst>
      <p:ext uri="{BB962C8B-B14F-4D97-AF65-F5344CB8AC3E}">
        <p14:creationId xmlns:p14="http://schemas.microsoft.com/office/powerpoint/2010/main" val="1545362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D12A3B26-625C-412C-8BC7-CCF6FD7EF6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747252" y="5698556"/>
            <a:ext cx="132397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ru-RU" b="1" dirty="0"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-0936082789" descr="Logo&#10;&#10;Description automatically generated">
            <a:extLst>
              <a:ext uri="{FF2B5EF4-FFF2-40B4-BE49-F238E27FC236}">
                <a16:creationId xmlns:a16="http://schemas.microsoft.com/office/drawing/2014/main" id="{35F4E517-BAE4-45D1-B184-4D7EB7D327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58" y="314847"/>
            <a:ext cx="5636123" cy="5636123"/>
          </a:xfrm>
          <a:prstGeom prst="rect">
            <a:avLst/>
          </a:prstGeom>
        </p:spPr>
      </p:pic>
      <p:pic>
        <p:nvPicPr>
          <p:cNvPr id="7" name="tom-and-jerry-ringtone">
            <a:hlinkClick r:id="" action="ppaction://media"/>
            <a:extLst>
              <a:ext uri="{FF2B5EF4-FFF2-40B4-BE49-F238E27FC236}">
                <a16:creationId xmlns:a16="http://schemas.microsoft.com/office/drawing/2014/main" id="{543F836B-5F80-4F6F-A8A4-DF0C5AA98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0770" y="-2724473"/>
            <a:ext cx="609600" cy="609600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58439BBC-D3B7-0A65-0091-47074F6752D8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02353FCF-19C2-F8E8-5A7D-B30150FA0C42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60B6467-CBD2-F101-7261-BC4A605ACB9C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9C18A482-651E-DADA-720E-0A4168AB1064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16807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5177" y="4131100"/>
            <a:ext cx="730344" cy="7303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8729" y="4130512"/>
            <a:ext cx="726509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7821" y="4030861"/>
            <a:ext cx="1331011" cy="930821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47" y="3966771"/>
            <a:ext cx="1196008" cy="104276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B278A2A-C564-6E69-3B79-4CBABA6C8502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2C32C6E-EC94-5AC2-9A73-0D0BB80E642F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75C5271-D6D6-878A-8A7A-A2306BE0CEDC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FCC3D74-7446-C00A-5561-40F635D2F5F5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DE0B26F-64A1-BC26-832B-0E963A9188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312" y="862084"/>
            <a:ext cx="956297" cy="956299"/>
          </a:xfrm>
          <a:prstGeom prst="ellipse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FC182BA-BBF6-47BA-02F4-B32EEC20B5E6}"/>
              </a:ext>
            </a:extLst>
          </p:cNvPr>
          <p:cNvSpPr/>
          <p:nvPr/>
        </p:nvSpPr>
        <p:spPr>
          <a:xfrm>
            <a:off x="3818110" y="727581"/>
            <a:ext cx="5460878" cy="1359362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____.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A1EF9C0-1870-C865-5AAB-0B84CB0D1AA2}"/>
              </a:ext>
            </a:extLst>
          </p:cNvPr>
          <p:cNvSpPr/>
          <p:nvPr/>
        </p:nvSpPr>
        <p:spPr>
          <a:xfrm>
            <a:off x="3261360" y="3199278"/>
            <a:ext cx="2453640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8A61ECC-E6D7-8095-F438-7B53973895E2}"/>
              </a:ext>
            </a:extLst>
          </p:cNvPr>
          <p:cNvSpPr/>
          <p:nvPr/>
        </p:nvSpPr>
        <p:spPr>
          <a:xfrm>
            <a:off x="6412722" y="3136158"/>
            <a:ext cx="2453640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t my mother">
            <a:hlinkClick r:id="" action="ppaction://media"/>
            <a:extLst>
              <a:ext uri="{FF2B5EF4-FFF2-40B4-BE49-F238E27FC236}">
                <a16:creationId xmlns:a16="http://schemas.microsoft.com/office/drawing/2014/main" id="{0E43DDB0-00B8-4AB8-8B3B-87C4B82AC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605368" y="1208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5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5177" y="4131100"/>
            <a:ext cx="730344" cy="7303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8729" y="4130512"/>
            <a:ext cx="726509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8110" y="4028702"/>
            <a:ext cx="1331011" cy="930821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31" y="3943000"/>
            <a:ext cx="1196008" cy="104276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D5C82A1-A6E8-628C-CCCB-7349DBA60394}"/>
              </a:ext>
            </a:extLst>
          </p:cNvPr>
          <p:cNvSpPr/>
          <p:nvPr/>
        </p:nvSpPr>
        <p:spPr>
          <a:xfrm>
            <a:off x="3818110" y="727581"/>
            <a:ext cx="5460878" cy="1359362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____.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2EEB3E8D-1509-F916-184E-A2E17F1340FE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F4B13E6-0CEF-97E6-2D5B-CA81169485B3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F3EEDAF-EA55-784E-B542-96C819597A90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704DCED8-52DC-99D5-EA63-2BC24507C6D0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pic>
        <p:nvPicPr>
          <p:cNvPr id="3" name="it my bro">
            <a:hlinkClick r:id="" action="ppaction://media"/>
            <a:extLst>
              <a:ext uri="{FF2B5EF4-FFF2-40B4-BE49-F238E27FC236}">
                <a16:creationId xmlns:a16="http://schemas.microsoft.com/office/drawing/2014/main" id="{000728C9-B05F-D097-28C3-C8C006ADB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51560" y="862084"/>
            <a:ext cx="609600" cy="691836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956B401F-B65A-2B56-4B4B-440FA37F20F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312" y="862084"/>
            <a:ext cx="956297" cy="956299"/>
          </a:xfrm>
          <a:prstGeom prst="ellipse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00CF4A6-3B57-4611-42F6-19CA4CDC5907}"/>
              </a:ext>
            </a:extLst>
          </p:cNvPr>
          <p:cNvSpPr/>
          <p:nvPr/>
        </p:nvSpPr>
        <p:spPr>
          <a:xfrm>
            <a:off x="3261360" y="3199278"/>
            <a:ext cx="2453640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7E6234F-26DD-5CA0-F372-6CD3D535781C}"/>
              </a:ext>
            </a:extLst>
          </p:cNvPr>
          <p:cNvSpPr/>
          <p:nvPr/>
        </p:nvSpPr>
        <p:spPr>
          <a:xfrm>
            <a:off x="6412722" y="3136158"/>
            <a:ext cx="2453640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5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5177" y="4131100"/>
            <a:ext cx="730344" cy="7303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8729" y="4130512"/>
            <a:ext cx="726509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8110" y="4028702"/>
            <a:ext cx="1331011" cy="930821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31" y="3943000"/>
            <a:ext cx="1196008" cy="104276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D5C82A1-A6E8-628C-CCCB-7349DBA60394}"/>
              </a:ext>
            </a:extLst>
          </p:cNvPr>
          <p:cNvSpPr/>
          <p:nvPr/>
        </p:nvSpPr>
        <p:spPr>
          <a:xfrm>
            <a:off x="3818110" y="727581"/>
            <a:ext cx="5460878" cy="1359362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____.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2EEB3E8D-1509-F916-184E-A2E17F1340FE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F4B13E6-0CEF-97E6-2D5B-CA81169485B3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F3EEDAF-EA55-784E-B542-96C819597A90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704DCED8-52DC-99D5-EA63-2BC24507C6D0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956B401F-B65A-2B56-4B4B-440FA37F20F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312" y="862084"/>
            <a:ext cx="956297" cy="956299"/>
          </a:xfrm>
          <a:prstGeom prst="ellipse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00CF4A6-3B57-4611-42F6-19CA4CDC5907}"/>
              </a:ext>
            </a:extLst>
          </p:cNvPr>
          <p:cNvSpPr/>
          <p:nvPr/>
        </p:nvSpPr>
        <p:spPr>
          <a:xfrm>
            <a:off x="3261360" y="3199278"/>
            <a:ext cx="2453640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7E6234F-26DD-5CA0-F372-6CD3D535781C}"/>
              </a:ext>
            </a:extLst>
          </p:cNvPr>
          <p:cNvSpPr/>
          <p:nvPr/>
        </p:nvSpPr>
        <p:spPr>
          <a:xfrm>
            <a:off x="6412722" y="3136158"/>
            <a:ext cx="2453640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t my sis">
            <a:hlinkClick r:id="" action="ppaction://media"/>
            <a:extLst>
              <a:ext uri="{FF2B5EF4-FFF2-40B4-BE49-F238E27FC236}">
                <a16:creationId xmlns:a16="http://schemas.microsoft.com/office/drawing/2014/main" id="{833927ED-C024-0E20-84D0-3BE275644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690" y="1896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5177" y="4131100"/>
            <a:ext cx="730344" cy="7303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8729" y="4130512"/>
            <a:ext cx="726509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7821" y="4030861"/>
            <a:ext cx="1331011" cy="930821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47" y="3966771"/>
            <a:ext cx="1196008" cy="104276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B278A2A-C564-6E69-3B79-4CBABA6C8502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2C32C6E-EC94-5AC2-9A73-0D0BB80E642F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75C5271-D6D6-878A-8A7A-A2306BE0CEDC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FCC3D74-7446-C00A-5561-40F635D2F5F5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DE0B26F-64A1-BC26-832B-0E963A9188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312" y="862084"/>
            <a:ext cx="956297" cy="956299"/>
          </a:xfrm>
          <a:prstGeom prst="ellipse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FC182BA-BBF6-47BA-02F4-B32EEC20B5E6}"/>
              </a:ext>
            </a:extLst>
          </p:cNvPr>
          <p:cNvSpPr/>
          <p:nvPr/>
        </p:nvSpPr>
        <p:spPr>
          <a:xfrm>
            <a:off x="3818110" y="727581"/>
            <a:ext cx="5460878" cy="1359362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____.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A1EF9C0-1870-C865-5AAB-0B84CB0D1AA2}"/>
              </a:ext>
            </a:extLst>
          </p:cNvPr>
          <p:cNvSpPr/>
          <p:nvPr/>
        </p:nvSpPr>
        <p:spPr>
          <a:xfrm>
            <a:off x="3261360" y="3199278"/>
            <a:ext cx="2453640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8A61ECC-E6D7-8095-F438-7B53973895E2}"/>
              </a:ext>
            </a:extLst>
          </p:cNvPr>
          <p:cNvSpPr/>
          <p:nvPr/>
        </p:nvSpPr>
        <p:spPr>
          <a:xfrm>
            <a:off x="6412722" y="3136158"/>
            <a:ext cx="2453640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t my father">
            <a:hlinkClick r:id="" action="ppaction://media"/>
            <a:extLst>
              <a:ext uri="{FF2B5EF4-FFF2-40B4-BE49-F238E27FC236}">
                <a16:creationId xmlns:a16="http://schemas.microsoft.com/office/drawing/2014/main" id="{DF2560B0-8B96-BA83-16D8-E657816DA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43883" y="1305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4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C3B634B-3F91-77B6-21B2-F0E2E78959E7}"/>
              </a:ext>
            </a:extLst>
          </p:cNvPr>
          <p:cNvSpPr txBox="1">
            <a:spLocks/>
          </p:cNvSpPr>
          <p:nvPr/>
        </p:nvSpPr>
        <p:spPr>
          <a:xfrm>
            <a:off x="744530" y="673204"/>
            <a:ext cx="5082605" cy="6729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E16E00F-0737-6154-2CED-F7F31D9C8075}"/>
              </a:ext>
            </a:extLst>
          </p:cNvPr>
          <p:cNvSpPr txBox="1"/>
          <p:nvPr/>
        </p:nvSpPr>
        <p:spPr>
          <a:xfrm>
            <a:off x="789940" y="1547813"/>
            <a:ext cx="10876054" cy="3005951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7832"/>
              </a:avLst>
            </a:prstTxWarp>
            <a:spAutoFit/>
          </a:bodyPr>
          <a:lstStyle/>
          <a:p>
            <a:r>
              <a:rPr lang="en-US" sz="19134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80EC40F-9D17-28C1-B125-A8CDBEB5946F}"/>
              </a:ext>
            </a:extLst>
          </p:cNvPr>
          <p:cNvSpPr/>
          <p:nvPr/>
        </p:nvSpPr>
        <p:spPr>
          <a:xfrm>
            <a:off x="7359652" y="5428373"/>
            <a:ext cx="1371600" cy="53785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pic>
        <p:nvPicPr>
          <p:cNvPr id="4" name="MsPham-0936082789" descr="New trending GIF tagged kids children watermelon salsa… | Trending Gifs">
            <a:extLst>
              <a:ext uri="{FF2B5EF4-FFF2-40B4-BE49-F238E27FC236}">
                <a16:creationId xmlns:a16="http://schemas.microsoft.com/office/drawing/2014/main" id="{A960A7C2-DBC2-3520-07CB-51CE4611E5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866" y="609600"/>
            <a:ext cx="3424667" cy="216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sPham-0936082789" descr="GAWANOOSH!">
            <a:extLst>
              <a:ext uri="{FF2B5EF4-FFF2-40B4-BE49-F238E27FC236}">
                <a16:creationId xmlns:a16="http://schemas.microsoft.com/office/drawing/2014/main" id="{8C21CD73-DC20-9A52-AED7-ACA32887B8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040" y="4002087"/>
            <a:ext cx="2616199" cy="261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06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5177" y="4131100"/>
            <a:ext cx="730344" cy="7303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8729" y="4130512"/>
            <a:ext cx="726509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8110" y="4028702"/>
            <a:ext cx="1331011" cy="930821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31" y="3943000"/>
            <a:ext cx="1196008" cy="104276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D5C82A1-A6E8-628C-CCCB-7349DBA60394}"/>
              </a:ext>
            </a:extLst>
          </p:cNvPr>
          <p:cNvSpPr/>
          <p:nvPr/>
        </p:nvSpPr>
        <p:spPr>
          <a:xfrm>
            <a:off x="3818110" y="727581"/>
            <a:ext cx="5460878" cy="1359362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</a:p>
          <a:p>
            <a:pPr marL="228600"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mother.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2EEB3E8D-1509-F916-184E-A2E17F1340FE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F4B13E6-0CEF-97E6-2D5B-CA81169485B3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F3EEDAF-EA55-784E-B542-96C819597A90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704DCED8-52DC-99D5-EA63-2BC24507C6D0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956B401F-B65A-2B56-4B4B-440FA37F20F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312" y="862084"/>
            <a:ext cx="956297" cy="956299"/>
          </a:xfrm>
          <a:prstGeom prst="ellipse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00CF4A6-3B57-4611-42F6-19CA4CDC5907}"/>
              </a:ext>
            </a:extLst>
          </p:cNvPr>
          <p:cNvSpPr/>
          <p:nvPr/>
        </p:nvSpPr>
        <p:spPr>
          <a:xfrm>
            <a:off x="2240281" y="3199278"/>
            <a:ext cx="4150130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that?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7E6234F-26DD-5CA0-F372-6CD3D535781C}"/>
              </a:ext>
            </a:extLst>
          </p:cNvPr>
          <p:cNvSpPr/>
          <p:nvPr/>
        </p:nvSpPr>
        <p:spPr>
          <a:xfrm>
            <a:off x="6096000" y="3136158"/>
            <a:ext cx="3291840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this?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Who that  it my mother">
            <a:hlinkClick r:id="" action="ppaction://media"/>
            <a:extLst>
              <a:ext uri="{FF2B5EF4-FFF2-40B4-BE49-F238E27FC236}">
                <a16:creationId xmlns:a16="http://schemas.microsoft.com/office/drawing/2014/main" id="{125C7321-53C2-0203-ADC4-4E56014A6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35448" y="1896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5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5177" y="4131100"/>
            <a:ext cx="730344" cy="7303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8729" y="4130512"/>
            <a:ext cx="726509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7821" y="4030861"/>
            <a:ext cx="1331011" cy="930821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47" y="3966771"/>
            <a:ext cx="1196008" cy="104276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B278A2A-C564-6E69-3B79-4CBABA6C8502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2C32C6E-EC94-5AC2-9A73-0D0BB80E642F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75C5271-D6D6-878A-8A7A-A2306BE0CEDC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FCC3D74-7446-C00A-5561-40F635D2F5F5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DE0B26F-64A1-BC26-832B-0E963A9188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312" y="862084"/>
            <a:ext cx="956297" cy="956299"/>
          </a:xfrm>
          <a:prstGeom prst="ellipse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FC182BA-BBF6-47BA-02F4-B32EEC20B5E6}"/>
              </a:ext>
            </a:extLst>
          </p:cNvPr>
          <p:cNvSpPr/>
          <p:nvPr/>
        </p:nvSpPr>
        <p:spPr>
          <a:xfrm>
            <a:off x="3818110" y="727581"/>
            <a:ext cx="5460878" cy="1359362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</a:p>
          <a:p>
            <a:pPr marL="228600"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brother.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A1EF9C0-1870-C865-5AAB-0B84CB0D1AA2}"/>
              </a:ext>
            </a:extLst>
          </p:cNvPr>
          <p:cNvSpPr/>
          <p:nvPr/>
        </p:nvSpPr>
        <p:spPr>
          <a:xfrm>
            <a:off x="2563638" y="3199278"/>
            <a:ext cx="3151362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this?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8A61ECC-E6D7-8095-F438-7B53973895E2}"/>
              </a:ext>
            </a:extLst>
          </p:cNvPr>
          <p:cNvSpPr/>
          <p:nvPr/>
        </p:nvSpPr>
        <p:spPr>
          <a:xfrm>
            <a:off x="6096000" y="3136158"/>
            <a:ext cx="3445772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that?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Who that  it my bro">
            <a:hlinkClick r:id="" action="ppaction://media"/>
            <a:extLst>
              <a:ext uri="{FF2B5EF4-FFF2-40B4-BE49-F238E27FC236}">
                <a16:creationId xmlns:a16="http://schemas.microsoft.com/office/drawing/2014/main" id="{69AE6FAB-9ECC-074E-9595-EEB3FFA78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36866" y="1782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0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5177" y="4131100"/>
            <a:ext cx="730344" cy="7303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8729" y="4130512"/>
            <a:ext cx="726509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7821" y="4030861"/>
            <a:ext cx="1331011" cy="930821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47" y="3966771"/>
            <a:ext cx="1196008" cy="104276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B278A2A-C564-6E69-3B79-4CBABA6C8502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2C32C6E-EC94-5AC2-9A73-0D0BB80E642F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75C5271-D6D6-878A-8A7A-A2306BE0CEDC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FCC3D74-7446-C00A-5561-40F635D2F5F5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DE0B26F-64A1-BC26-832B-0E963A9188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312" y="862084"/>
            <a:ext cx="956297" cy="956299"/>
          </a:xfrm>
          <a:prstGeom prst="ellipse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FC182BA-BBF6-47BA-02F4-B32EEC20B5E6}"/>
              </a:ext>
            </a:extLst>
          </p:cNvPr>
          <p:cNvSpPr/>
          <p:nvPr/>
        </p:nvSpPr>
        <p:spPr>
          <a:xfrm>
            <a:off x="3818110" y="727581"/>
            <a:ext cx="5460878" cy="1359362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</a:p>
          <a:p>
            <a:pPr marL="228600"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father.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A1EF9C0-1870-C865-5AAB-0B84CB0D1AA2}"/>
              </a:ext>
            </a:extLst>
          </p:cNvPr>
          <p:cNvSpPr/>
          <p:nvPr/>
        </p:nvSpPr>
        <p:spPr>
          <a:xfrm>
            <a:off x="2650228" y="3199278"/>
            <a:ext cx="3445772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that?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8A61ECC-E6D7-8095-F438-7B53973895E2}"/>
              </a:ext>
            </a:extLst>
          </p:cNvPr>
          <p:cNvSpPr/>
          <p:nvPr/>
        </p:nvSpPr>
        <p:spPr>
          <a:xfrm>
            <a:off x="6182590" y="3136158"/>
            <a:ext cx="3359182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this?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Who this  it my father">
            <a:hlinkClick r:id="" action="ppaction://media"/>
            <a:extLst>
              <a:ext uri="{FF2B5EF4-FFF2-40B4-BE49-F238E27FC236}">
                <a16:creationId xmlns:a16="http://schemas.microsoft.com/office/drawing/2014/main" id="{5DBE673A-8E22-E479-622E-B65C5BAF6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24962" y="1035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9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5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5177" y="4131100"/>
            <a:ext cx="730344" cy="7303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8729" y="4130512"/>
            <a:ext cx="726509" cy="731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9541772" y="3528590"/>
            <a:ext cx="1527288" cy="187158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48" y="3199279"/>
            <a:ext cx="2112590" cy="2871627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8110" y="4028702"/>
            <a:ext cx="1331011" cy="930821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31" y="3943000"/>
            <a:ext cx="1196008" cy="1042763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D5C82A1-A6E8-628C-CCCB-7349DBA60394}"/>
              </a:ext>
            </a:extLst>
          </p:cNvPr>
          <p:cNvSpPr/>
          <p:nvPr/>
        </p:nvSpPr>
        <p:spPr>
          <a:xfrm>
            <a:off x="3818110" y="727581"/>
            <a:ext cx="5460878" cy="1359362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</a:p>
          <a:p>
            <a:pPr marL="228600"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father.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2EEB3E8D-1509-F916-184E-A2E17F1340FE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F4B13E6-0CEF-97E6-2D5B-CA81169485B3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F3EEDAF-EA55-784E-B542-96C819597A90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704DCED8-52DC-99D5-EA63-2BC24507C6D0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956B401F-B65A-2B56-4B4B-440FA37F20F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312" y="862084"/>
            <a:ext cx="956297" cy="956299"/>
          </a:xfrm>
          <a:prstGeom prst="ellipse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00CF4A6-3B57-4611-42F6-19CA4CDC5907}"/>
              </a:ext>
            </a:extLst>
          </p:cNvPr>
          <p:cNvSpPr/>
          <p:nvPr/>
        </p:nvSpPr>
        <p:spPr>
          <a:xfrm>
            <a:off x="2864099" y="3167718"/>
            <a:ext cx="3020033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this?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7E6234F-26DD-5CA0-F372-6CD3D535781C}"/>
              </a:ext>
            </a:extLst>
          </p:cNvPr>
          <p:cNvSpPr/>
          <p:nvPr/>
        </p:nvSpPr>
        <p:spPr>
          <a:xfrm>
            <a:off x="6015461" y="3167718"/>
            <a:ext cx="3020033" cy="784863"/>
          </a:xfrm>
          <a:prstGeom prst="roundRect">
            <a:avLst>
              <a:gd name="adj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that?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Who this  it my sis">
            <a:hlinkClick r:id="" action="ppaction://media"/>
            <a:extLst>
              <a:ext uri="{FF2B5EF4-FFF2-40B4-BE49-F238E27FC236}">
                <a16:creationId xmlns:a16="http://schemas.microsoft.com/office/drawing/2014/main" id="{2A5567FD-B6CE-3494-207C-596D67494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09600" y="13402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5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-093608278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F29B8D3-9046-40B7-9244-51640371E8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" r="12512" b="8466"/>
          <a:stretch/>
        </p:blipFill>
        <p:spPr>
          <a:xfrm flipH="1">
            <a:off x="-2" y="0"/>
            <a:ext cx="12192002" cy="6858000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ED64F-FA87-4123-A5F0-C18CB4FAC29C}"/>
              </a:ext>
            </a:extLst>
          </p:cNvPr>
          <p:cNvSpPr/>
          <p:nvPr/>
        </p:nvSpPr>
        <p:spPr>
          <a:xfrm>
            <a:off x="9821506" y="5475902"/>
            <a:ext cx="1247554" cy="504826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921449-1F3E-4DA7-9D9C-CF9959ACCCE0}"/>
              </a:ext>
            </a:extLst>
          </p:cNvPr>
          <p:cNvSpPr/>
          <p:nvPr/>
        </p:nvSpPr>
        <p:spPr>
          <a:xfrm>
            <a:off x="3877553" y="3408830"/>
            <a:ext cx="4034765" cy="504826"/>
          </a:xfrm>
          <a:prstGeom prst="roundRect">
            <a:avLst/>
          </a:prstGeom>
          <a:solidFill>
            <a:srgbClr val="D40122"/>
          </a:solidFill>
          <a:ln>
            <a:solidFill>
              <a:srgbClr val="FFF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800" b="1" dirty="0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 continued…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7650360" y="3572606"/>
            <a:ext cx="1131790" cy="1386929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0224" y="3801764"/>
            <a:ext cx="1565525" cy="2128006"/>
          </a:xfrm>
          <a:prstGeom prst="rect">
            <a:avLst/>
          </a:prstGeom>
        </p:spPr>
      </p:pic>
      <p:pic>
        <p:nvPicPr>
          <p:cNvPr id="18" name="tom-and-jerry-ringtone">
            <a:hlinkClick r:id="" action="ppaction://media"/>
            <a:extLst>
              <a:ext uri="{FF2B5EF4-FFF2-40B4-BE49-F238E27FC236}">
                <a16:creationId xmlns:a16="http://schemas.microsoft.com/office/drawing/2014/main" id="{D405C703-63A9-4776-8698-A126433ED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0770" y="-2724473"/>
            <a:ext cx="609600" cy="609600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DAD56289-70D8-4233-8117-4A8281238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7423" y="1188315"/>
            <a:ext cx="9662997" cy="2024047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15235D2-8320-4C35-9BB9-6220056A3572}"/>
              </a:ext>
            </a:extLst>
          </p:cNvPr>
          <p:cNvSpPr txBox="1"/>
          <p:nvPr/>
        </p:nvSpPr>
        <p:spPr>
          <a:xfrm>
            <a:off x="2864099" y="-3047999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867C908-73BE-34EA-2727-F27EE25D5DD3}"/>
              </a:ext>
            </a:extLst>
          </p:cNvPr>
          <p:cNvSpPr txBox="1"/>
          <p:nvPr/>
        </p:nvSpPr>
        <p:spPr>
          <a:xfrm>
            <a:off x="2429541" y="8956431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D9CA7BC3-C9F1-3D2C-6A32-227B2D0A0339}"/>
              </a:ext>
            </a:extLst>
          </p:cNvPr>
          <p:cNvSpPr txBox="1"/>
          <p:nvPr/>
        </p:nvSpPr>
        <p:spPr>
          <a:xfrm>
            <a:off x="-9903136" y="250567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7A0C4F3-9CE6-4BC2-B1F9-65C48F3397E3}"/>
              </a:ext>
            </a:extLst>
          </p:cNvPr>
          <p:cNvSpPr txBox="1"/>
          <p:nvPr/>
        </p:nvSpPr>
        <p:spPr>
          <a:xfrm>
            <a:off x="15512494" y="3429000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 </a:t>
            </a:r>
          </a:p>
        </p:txBody>
      </p:sp>
    </p:spTree>
    <p:extLst>
      <p:ext uri="{BB962C8B-B14F-4D97-AF65-F5344CB8AC3E}">
        <p14:creationId xmlns:p14="http://schemas.microsoft.com/office/powerpoint/2010/main" val="2046264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2C237F8-E485-ECFE-BD97-2534BCB329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MsPham-0936082789">
              <a:extLst>
                <a:ext uri="{FF2B5EF4-FFF2-40B4-BE49-F238E27FC236}">
                  <a16:creationId xmlns:a16="http://schemas.microsoft.com/office/drawing/2014/main" id="{C37BCBC9-68E6-DBFB-0EF3-A6D81C55255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3977" y="4150525"/>
              <a:ext cx="5082605" cy="6729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spcFirstLastPara="1" wrap="square" lIns="121900" tIns="121900" rIns="121900" bIns="121900" anchor="ctr" anchorCtr="0">
              <a:normAutofit fontScale="90000" lnSpcReduction="1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365760"/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MsPham-0936082789</a:t>
              </a:r>
            </a:p>
          </p:txBody>
        </p:sp>
        <p:pic>
          <p:nvPicPr>
            <p:cNvPr id="1026" name="MsPham-0936082789">
              <a:extLst>
                <a:ext uri="{FF2B5EF4-FFF2-40B4-BE49-F238E27FC236}">
                  <a16:creationId xmlns:a16="http://schemas.microsoft.com/office/drawing/2014/main" id="{6A59ACF5-E8A2-2C14-0145-98ABD630515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88" r="9697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B9C9BBB-036B-BB09-360F-E8B01B1937C3}"/>
              </a:ext>
            </a:extLst>
          </p:cNvPr>
          <p:cNvSpPr txBox="1">
            <a:spLocks/>
          </p:cNvSpPr>
          <p:nvPr/>
        </p:nvSpPr>
        <p:spPr>
          <a:xfrm>
            <a:off x="1013395" y="395073"/>
            <a:ext cx="508260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D0052F1D-9DAB-86F5-236F-012CAEB3FD99}"/>
              </a:ext>
            </a:extLst>
          </p:cNvPr>
          <p:cNvSpPr txBox="1">
            <a:spLocks/>
          </p:cNvSpPr>
          <p:nvPr/>
        </p:nvSpPr>
        <p:spPr>
          <a:xfrm>
            <a:off x="774165" y="395073"/>
            <a:ext cx="640080" cy="640080"/>
          </a:xfrm>
          <a:prstGeom prst="ellipse">
            <a:avLst/>
          </a:prstGeom>
          <a:solidFill>
            <a:srgbClr val="00BFD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62513DCB-DB0D-BCA4-6B2E-D5B7022DFB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0803" y="440793"/>
            <a:ext cx="548639" cy="548640"/>
          </a:xfrm>
          <a:prstGeom prst="ellipse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DF789C1-D40D-CDBC-30E1-BF92D06AB1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676171" y="1070708"/>
            <a:ext cx="4525701" cy="5787292"/>
          </a:xfrm>
          <a:prstGeom prst="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228600"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this?</a:t>
            </a:r>
          </a:p>
          <a:p>
            <a:pPr marL="228600"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brother.</a:t>
            </a:r>
          </a:p>
          <a:p>
            <a:pPr marL="228600"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this?</a:t>
            </a:r>
          </a:p>
          <a:p>
            <a:pPr marL="228600"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sister. </a:t>
            </a:r>
          </a:p>
          <a:p>
            <a:pPr marL="228600"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brother and my sister.</a:t>
            </a:r>
          </a:p>
          <a:p>
            <a:pPr marL="228600">
              <a:spcAft>
                <a:spcPts val="600"/>
              </a:spcAft>
            </a:pPr>
            <a:endParaRPr lang="en-US" sz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that?</a:t>
            </a:r>
          </a:p>
          <a:p>
            <a:pPr marL="228600"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mother.</a:t>
            </a:r>
          </a:p>
          <a:p>
            <a:pPr marL="228600"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that?</a:t>
            </a:r>
          </a:p>
          <a:p>
            <a:pPr marL="228600"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father.</a:t>
            </a:r>
          </a:p>
          <a:p>
            <a:pPr marL="228600"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mother and my father.</a:t>
            </a:r>
          </a:p>
          <a:p>
            <a:pPr marL="228600">
              <a:spcAft>
                <a:spcPts val="600"/>
              </a:spcAft>
            </a:pPr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>
              <a:spcAft>
                <a:spcPts val="600"/>
              </a:spcAft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61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4DD89E9-60B1-D7B4-8620-1F8712E1B345}"/>
              </a:ext>
            </a:extLst>
          </p:cNvPr>
          <p:cNvSpPr txBox="1">
            <a:spLocks/>
          </p:cNvSpPr>
          <p:nvPr/>
        </p:nvSpPr>
        <p:spPr>
          <a:xfrm>
            <a:off x="3793927" y="661189"/>
            <a:ext cx="5082605" cy="6729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0079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F589499D-AC61-05D0-6645-6599DEEB6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013" y="-128751"/>
            <a:ext cx="12201526" cy="6858000"/>
          </a:xfrm>
          <a:prstGeom prst="rect">
            <a:avLst/>
          </a:prstGeom>
        </p:spPr>
      </p:pic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F3CE304F-C4EA-83B2-4F8B-8FFAC4E448BA}"/>
              </a:ext>
            </a:extLst>
          </p:cNvPr>
          <p:cNvSpPr>
            <a:spLocks/>
          </p:cNvSpPr>
          <p:nvPr/>
        </p:nvSpPr>
        <p:spPr bwMode="auto">
          <a:xfrm>
            <a:off x="0" y="5576191"/>
            <a:ext cx="12201527" cy="1310118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F1BA9D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sp>
        <p:nvSpPr>
          <p:cNvPr id="27" name="MsPham-0936082789">
            <a:hlinkClick r:id="rId3"/>
            <a:extLst>
              <a:ext uri="{FF2B5EF4-FFF2-40B4-BE49-F238E27FC236}">
                <a16:creationId xmlns:a16="http://schemas.microsoft.com/office/drawing/2014/main" id="{1285AF17-1558-45A9-3151-9700E37B5E57}"/>
              </a:ext>
            </a:extLst>
          </p:cNvPr>
          <p:cNvSpPr txBox="1"/>
          <p:nvPr/>
        </p:nvSpPr>
        <p:spPr>
          <a:xfrm>
            <a:off x="488730" y="1790887"/>
            <a:ext cx="11435784" cy="22159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A41D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oper Black" panose="0208090404030B020404" pitchFamily="18" charset="0"/>
              </a:rPr>
              <a:t>Thank you!</a:t>
            </a:r>
            <a:endParaRPr lang="en-US" sz="8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A41D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33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387B9C4E-067A-AFE4-42CF-D9F454DCA2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3150" y="3711458"/>
            <a:ext cx="2387183" cy="2909542"/>
          </a:xfrm>
          <a:prstGeom prst="rect">
            <a:avLst/>
          </a:prstGeom>
        </p:spPr>
      </p:pic>
      <p:pic>
        <p:nvPicPr>
          <p:cNvPr id="34" name="MsPham-0936082789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3E8B91D6-2AF7-E934-F440-020FF2D4B3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5980" y="3849935"/>
            <a:ext cx="1735556" cy="3008065"/>
          </a:xfrm>
          <a:prstGeom prst="rect">
            <a:avLst/>
          </a:prstGeom>
        </p:spPr>
      </p:pic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1818CEC4-7376-4908-3F3C-5C8926B5AE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303"/>
          <a:stretch/>
        </p:blipFill>
        <p:spPr>
          <a:xfrm>
            <a:off x="11063429" y="0"/>
            <a:ext cx="1536921" cy="756424"/>
          </a:xfrm>
          <a:prstGeom prst="rect">
            <a:avLst/>
          </a:prstGeom>
        </p:spPr>
      </p:pic>
      <p:pic>
        <p:nvPicPr>
          <p:cNvPr id="41" name="MsPham-0936082789">
            <a:extLst>
              <a:ext uri="{FF2B5EF4-FFF2-40B4-BE49-F238E27FC236}">
                <a16:creationId xmlns:a16="http://schemas.microsoft.com/office/drawing/2014/main" id="{78DE427C-8DA1-F2C8-C31A-22447598AE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782"/>
          <a:stretch/>
        </p:blipFill>
        <p:spPr>
          <a:xfrm rot="19268029">
            <a:off x="740328" y="3162153"/>
            <a:ext cx="1037265" cy="583916"/>
          </a:xfrm>
          <a:prstGeom prst="rect">
            <a:avLst/>
          </a:prstGeom>
        </p:spPr>
      </p:pic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E7EC95B4-D21D-16B0-0A10-6D1A38D56D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5663" y="-448684"/>
            <a:ext cx="1677078" cy="966834"/>
          </a:xfrm>
          <a:prstGeom prst="rect">
            <a:avLst/>
          </a:prstGeom>
        </p:spPr>
      </p:pic>
      <p:pic>
        <p:nvPicPr>
          <p:cNvPr id="54" name="MsPham-0936082789">
            <a:hlinkClick r:id="rId3"/>
            <a:extLst>
              <a:ext uri="{FF2B5EF4-FFF2-40B4-BE49-F238E27FC236}">
                <a16:creationId xmlns:a16="http://schemas.microsoft.com/office/drawing/2014/main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42" y="5576191"/>
            <a:ext cx="1468182" cy="932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915FF87E-3774-2738-5332-43EFBF9130FC}"/>
              </a:ext>
            </a:extLst>
          </p:cNvPr>
          <p:cNvGrpSpPr/>
          <p:nvPr/>
        </p:nvGrpSpPr>
        <p:grpSpPr>
          <a:xfrm>
            <a:off x="8231855" y="132965"/>
            <a:ext cx="3123624" cy="1499003"/>
            <a:chOff x="4316242" y="1766016"/>
            <a:chExt cx="5659030" cy="2715725"/>
          </a:xfrm>
        </p:grpSpPr>
        <p:pic>
          <p:nvPicPr>
            <p:cNvPr id="6" name="MsPham-0936082789">
              <a:hlinkClick r:id="rId3"/>
              <a:extLst>
                <a:ext uri="{FF2B5EF4-FFF2-40B4-BE49-F238E27FC236}">
                  <a16:creationId xmlns:a16="http://schemas.microsoft.com/office/drawing/2014/main" id="{6B55C0C5-B122-2BD8-0F6F-146D35CD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MsPham-0936082789">
              <a:hlinkClick r:id="rId3"/>
              <a:extLst>
                <a:ext uri="{FF2B5EF4-FFF2-40B4-BE49-F238E27FC236}">
                  <a16:creationId xmlns:a16="http://schemas.microsoft.com/office/drawing/2014/main" id="{1D74CB88-7019-50EE-0F52-4D7850EC6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56" name="MsPham-0936082789">
            <a:hlinkClick r:id="rId3"/>
            <a:extLst>
              <a:ext uri="{FF2B5EF4-FFF2-40B4-BE49-F238E27FC236}">
                <a16:creationId xmlns:a16="http://schemas.microsoft.com/office/drawing/2014/main" id="{8871B9BE-0A1B-8BF4-3325-1E15C12E5C25}"/>
              </a:ext>
            </a:extLst>
          </p:cNvPr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9487" y="17807"/>
            <a:ext cx="2136700" cy="213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5429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mber Song 10-20 - Counting from 10-20 - The Singing Walrus">
            <a:hlinkClick r:id="" action="ppaction://media"/>
            <a:extLst>
              <a:ext uri="{FF2B5EF4-FFF2-40B4-BE49-F238E27FC236}">
                <a16:creationId xmlns:a16="http://schemas.microsoft.com/office/drawing/2014/main" id="{BFCFC2B0-A148-29AF-E414-A8C7C28DFB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9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 descr="New trending GIF tagged kids children watermelon salsa… | Trending Gifs">
            <a:extLst>
              <a:ext uri="{FF2B5EF4-FFF2-40B4-BE49-F238E27FC236}">
                <a16:creationId xmlns:a16="http://schemas.microsoft.com/office/drawing/2014/main" id="{A960A7C2-DBC2-3520-07CB-51CE4611E5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666" y="334297"/>
            <a:ext cx="3424667" cy="216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C3B634B-3F91-77B6-21B2-F0E2E78959E7}"/>
              </a:ext>
            </a:extLst>
          </p:cNvPr>
          <p:cNvSpPr txBox="1">
            <a:spLocks/>
          </p:cNvSpPr>
          <p:nvPr/>
        </p:nvSpPr>
        <p:spPr>
          <a:xfrm>
            <a:off x="744530" y="673204"/>
            <a:ext cx="5082605" cy="6729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E16E00F-0737-6154-2CED-F7F31D9C8075}"/>
              </a:ext>
            </a:extLst>
          </p:cNvPr>
          <p:cNvSpPr txBox="1"/>
          <p:nvPr/>
        </p:nvSpPr>
        <p:spPr>
          <a:xfrm>
            <a:off x="789940" y="1547813"/>
            <a:ext cx="10876054" cy="3005951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7832"/>
              </a:avLst>
            </a:prstTxWarp>
            <a:spAutoFit/>
          </a:bodyPr>
          <a:lstStyle/>
          <a:p>
            <a:r>
              <a:rPr lang="en-US" sz="133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9C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Review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80EC40F-9D17-28C1-B125-A8CDBEB5946F}"/>
              </a:ext>
            </a:extLst>
          </p:cNvPr>
          <p:cNvSpPr/>
          <p:nvPr/>
        </p:nvSpPr>
        <p:spPr>
          <a:xfrm>
            <a:off x="7359652" y="5428373"/>
            <a:ext cx="1371600" cy="53785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2933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pic>
        <p:nvPicPr>
          <p:cNvPr id="5" name="MsPham-0936082789" descr="GAWANOOSH!">
            <a:extLst>
              <a:ext uri="{FF2B5EF4-FFF2-40B4-BE49-F238E27FC236}">
                <a16:creationId xmlns:a16="http://schemas.microsoft.com/office/drawing/2014/main" id="{8C21CD73-DC20-9A52-AED7-ACA32887B8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040" y="4501029"/>
            <a:ext cx="2117257" cy="211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91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723CBEF-15ED-7434-ECBA-D8580A1D9136}"/>
              </a:ext>
            </a:extLst>
          </p:cNvPr>
          <p:cNvSpPr/>
          <p:nvPr/>
        </p:nvSpPr>
        <p:spPr>
          <a:xfrm rot="21211596">
            <a:off x="1344785" y="1554516"/>
            <a:ext cx="9674312" cy="3251870"/>
          </a:xfrm>
          <a:custGeom>
            <a:avLst/>
            <a:gdLst>
              <a:gd name="connsiteX0" fmla="*/ 0 w 2581154"/>
              <a:gd name="connsiteY0" fmla="*/ 0 h 937550"/>
              <a:gd name="connsiteX1" fmla="*/ 2581154 w 2581154"/>
              <a:gd name="connsiteY1" fmla="*/ 0 h 937550"/>
              <a:gd name="connsiteX2" fmla="*/ 2581154 w 2581154"/>
              <a:gd name="connsiteY2" fmla="*/ 937550 h 937550"/>
              <a:gd name="connsiteX3" fmla="*/ 0 w 2581154"/>
              <a:gd name="connsiteY3" fmla="*/ 937550 h 937550"/>
              <a:gd name="connsiteX4" fmla="*/ 0 w 2581154"/>
              <a:gd name="connsiteY4" fmla="*/ 0 h 937550"/>
              <a:gd name="connsiteX0" fmla="*/ 0 w 2743200"/>
              <a:gd name="connsiteY0" fmla="*/ 0 h 937550"/>
              <a:gd name="connsiteX1" fmla="*/ 2743200 w 2743200"/>
              <a:gd name="connsiteY1" fmla="*/ 127321 h 937550"/>
              <a:gd name="connsiteX2" fmla="*/ 2581154 w 2743200"/>
              <a:gd name="connsiteY2" fmla="*/ 937550 h 937550"/>
              <a:gd name="connsiteX3" fmla="*/ 0 w 2743200"/>
              <a:gd name="connsiteY3" fmla="*/ 937550 h 937550"/>
              <a:gd name="connsiteX4" fmla="*/ 0 w 2743200"/>
              <a:gd name="connsiteY4" fmla="*/ 0 h 937550"/>
              <a:gd name="connsiteX0" fmla="*/ 104172 w 2743200"/>
              <a:gd name="connsiteY0" fmla="*/ 208345 h 810229"/>
              <a:gd name="connsiteX1" fmla="*/ 2743200 w 2743200"/>
              <a:gd name="connsiteY1" fmla="*/ 0 h 810229"/>
              <a:gd name="connsiteX2" fmla="*/ 2581154 w 2743200"/>
              <a:gd name="connsiteY2" fmla="*/ 810229 h 810229"/>
              <a:gd name="connsiteX3" fmla="*/ 0 w 2743200"/>
              <a:gd name="connsiteY3" fmla="*/ 810229 h 810229"/>
              <a:gd name="connsiteX4" fmla="*/ 104172 w 2743200"/>
              <a:gd name="connsiteY4" fmla="*/ 208345 h 810229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11575 w 2754775"/>
              <a:gd name="connsiteY3" fmla="*/ 925975 h 925975"/>
              <a:gd name="connsiteX4" fmla="*/ 0 w 2754775"/>
              <a:gd name="connsiteY4" fmla="*/ 0 h 925975"/>
              <a:gd name="connsiteX0" fmla="*/ 0 w 2754775"/>
              <a:gd name="connsiteY0" fmla="*/ 0 h 949125"/>
              <a:gd name="connsiteX1" fmla="*/ 2754775 w 2754775"/>
              <a:gd name="connsiteY1" fmla="*/ 115746 h 949125"/>
              <a:gd name="connsiteX2" fmla="*/ 2592729 w 2754775"/>
              <a:gd name="connsiteY2" fmla="*/ 925975 h 949125"/>
              <a:gd name="connsiteX3" fmla="*/ 324091 w 2754775"/>
              <a:gd name="connsiteY3" fmla="*/ 949125 h 949125"/>
              <a:gd name="connsiteX4" fmla="*/ 0 w 2754775"/>
              <a:gd name="connsiteY4" fmla="*/ 0 h 949125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462988 w 2754775"/>
              <a:gd name="connsiteY3" fmla="*/ 636608 h 925975"/>
              <a:gd name="connsiteX4" fmla="*/ 0 w 2754775"/>
              <a:gd name="connsiteY4" fmla="*/ 0 h 925975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208345 w 2754775"/>
              <a:gd name="connsiteY3" fmla="*/ 648183 h 925975"/>
              <a:gd name="connsiteX4" fmla="*/ 0 w 2754775"/>
              <a:gd name="connsiteY4" fmla="*/ 0 h 925975"/>
              <a:gd name="connsiteX0" fmla="*/ 0 w 2754775"/>
              <a:gd name="connsiteY0" fmla="*/ 0 h 740780"/>
              <a:gd name="connsiteX1" fmla="*/ 2754775 w 2754775"/>
              <a:gd name="connsiteY1" fmla="*/ 115746 h 740780"/>
              <a:gd name="connsiteX2" fmla="*/ 2546430 w 2754775"/>
              <a:gd name="connsiteY2" fmla="*/ 740780 h 740780"/>
              <a:gd name="connsiteX3" fmla="*/ 208345 w 2754775"/>
              <a:gd name="connsiteY3" fmla="*/ 648183 h 740780"/>
              <a:gd name="connsiteX4" fmla="*/ 0 w 2754775"/>
              <a:gd name="connsiteY4" fmla="*/ 0 h 740780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58005 w 2754775"/>
              <a:gd name="connsiteY2" fmla="*/ 925975 h 925975"/>
              <a:gd name="connsiteX3" fmla="*/ 208345 w 2754775"/>
              <a:gd name="connsiteY3" fmla="*/ 648183 h 925975"/>
              <a:gd name="connsiteX4" fmla="*/ 0 w 2754775"/>
              <a:gd name="connsiteY4" fmla="*/ 0 h 92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4775" h="925975">
                <a:moveTo>
                  <a:pt x="0" y="0"/>
                </a:moveTo>
                <a:lnTo>
                  <a:pt x="2754775" y="115746"/>
                </a:lnTo>
                <a:lnTo>
                  <a:pt x="2558005" y="925975"/>
                </a:lnTo>
                <a:lnTo>
                  <a:pt x="208345" y="64818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2DF71F8-5F5B-8942-D5B7-8559F0E75023}"/>
              </a:ext>
            </a:extLst>
          </p:cNvPr>
          <p:cNvSpPr txBox="1"/>
          <p:nvPr/>
        </p:nvSpPr>
        <p:spPr>
          <a:xfrm>
            <a:off x="1755878" y="2395621"/>
            <a:ext cx="86802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-19">
                <a:solidFill>
                  <a:srgbClr val="1C7C86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What is the letter missing?</a:t>
            </a:r>
            <a:endParaRPr lang="en-US" sz="4800">
              <a:solidFill>
                <a:srgbClr val="1C7C86"/>
              </a:solidFill>
              <a:latin typeface=".VnBodoniH" panose="020B7200000000000000" pitchFamily="34" charset="0"/>
            </a:endParaRPr>
          </a:p>
        </p:txBody>
      </p:sp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205C784F-CC76-2829-53CC-DC08BCAE3071}"/>
              </a:ext>
            </a:extLst>
          </p:cNvPr>
          <p:cNvGrpSpPr/>
          <p:nvPr/>
        </p:nvGrpSpPr>
        <p:grpSpPr>
          <a:xfrm>
            <a:off x="4584606" y="4301384"/>
            <a:ext cx="3194670" cy="1198867"/>
            <a:chOff x="4584606" y="4301384"/>
            <a:chExt cx="3194670" cy="1198867"/>
          </a:xfrm>
        </p:grpSpPr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7D655B39-693C-C882-372A-B03CEEFD8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584606" y="4301384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831A237-ED5B-3A85-D5B8-529684E31997}"/>
                </a:ext>
              </a:extLst>
            </p:cNvPr>
            <p:cNvSpPr txBox="1"/>
            <p:nvPr/>
          </p:nvSpPr>
          <p:spPr>
            <a:xfrm>
              <a:off x="5141295" y="4573804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Start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9296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731269" y="4718257"/>
            <a:ext cx="7336285" cy="66248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49" marR="69228" algn="ctr">
              <a:lnSpc>
                <a:spcPct val="110500"/>
              </a:lnSpc>
              <a:spcBef>
                <a:spcPts val="109"/>
              </a:spcBef>
            </a:pPr>
            <a:r>
              <a:rPr lang="en-US" sz="4000" b="1" spc="55">
                <a:latin typeface=".VnVogue" panose="020B7200000000000000" pitchFamily="34" charset="0"/>
                <a:cs typeface="Arial" panose="020B0604020202020204" pitchFamily="34" charset="0"/>
              </a:rPr>
              <a:t>F a t h e r</a:t>
            </a: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3536066" y="4737658"/>
            <a:ext cx="549797" cy="623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u="sng">
                <a:solidFill>
                  <a:srgbClr val="FF0000"/>
                </a:solidFill>
              </a:rPr>
              <a:t>___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F72AA7EE-124B-1F23-CF5C-84EA5F63D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26" y="104822"/>
            <a:ext cx="4062045" cy="1774395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937731A-6782-C4FF-208A-D2A93DE2DD87}"/>
              </a:ext>
            </a:extLst>
          </p:cNvPr>
          <p:cNvSpPr txBox="1"/>
          <p:nvPr/>
        </p:nvSpPr>
        <p:spPr>
          <a:xfrm>
            <a:off x="1014796" y="561816"/>
            <a:ext cx="3353303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-19">
                <a:solidFill>
                  <a:srgbClr val="1C7C86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What is the letter missing?</a:t>
            </a:r>
            <a:endParaRPr lang="en-US" sz="1600">
              <a:solidFill>
                <a:srgbClr val="1C7C86"/>
              </a:solidFill>
              <a:latin typeface=".VnBodoniH" panose="020B72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22D86D-D113-603B-43E3-42723FC42A5E}"/>
              </a:ext>
            </a:extLst>
          </p:cNvPr>
          <p:cNvGrpSpPr/>
          <p:nvPr/>
        </p:nvGrpSpPr>
        <p:grpSpPr>
          <a:xfrm>
            <a:off x="2588768" y="1625954"/>
            <a:ext cx="3718693" cy="2858686"/>
            <a:chOff x="3023824" y="1318814"/>
            <a:chExt cx="6158524" cy="473426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4FDE053D-58F8-79B8-3BC0-E0F342903E89}"/>
                </a:ext>
              </a:extLst>
            </p:cNvPr>
            <p:cNvSpPr txBox="1">
              <a:spLocks/>
            </p:cNvSpPr>
            <p:nvPr/>
          </p:nvSpPr>
          <p:spPr>
            <a:xfrm>
              <a:off x="3614117" y="2830354"/>
              <a:ext cx="5082605" cy="6729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121900" tIns="121900" rIns="121900" bIns="121900" anchor="ctr" anchorCtr="0">
              <a:normAutofit fontScale="37500" lnSpcReduction="2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365760"/>
              <a:r>
                <a:rPr lang="en-US" sz="3200" b="1">
                  <a:solidFill>
                    <a:srgbClr val="0079C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MsPham-0936082789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47F2F8F8-F9ED-B406-FD98-AA574D05D6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0" t="14315" r="28249" b="7886"/>
            <a:stretch/>
          </p:blipFill>
          <p:spPr bwMode="auto">
            <a:xfrm>
              <a:off x="3023824" y="1318814"/>
              <a:ext cx="6158524" cy="4734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4D3CB114-D0E0-4B8E-6557-0823A73393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269994">
            <a:off x="3347204" y="2309356"/>
            <a:ext cx="728323" cy="58395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167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731269" y="4718257"/>
            <a:ext cx="7336285" cy="66248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49" marR="69228" algn="ctr">
              <a:lnSpc>
                <a:spcPct val="110500"/>
              </a:lnSpc>
              <a:spcBef>
                <a:spcPts val="109"/>
              </a:spcBef>
            </a:pPr>
            <a:r>
              <a:rPr lang="en-US" sz="4000" b="1" spc="55">
                <a:latin typeface=".VnVogue" panose="020B7200000000000000" pitchFamily="34" charset="0"/>
                <a:cs typeface="Arial" panose="020B0604020202020204" pitchFamily="34" charset="0"/>
              </a:rPr>
              <a:t>B r o t h e r</a:t>
            </a: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3773344" y="4772979"/>
            <a:ext cx="480350" cy="623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u="sng">
                <a:solidFill>
                  <a:srgbClr val="FF0000"/>
                </a:solidFill>
              </a:rPr>
              <a:t>__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F72AA7EE-124B-1F23-CF5C-84EA5F63D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26" y="104822"/>
            <a:ext cx="4062045" cy="1774395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937731A-6782-C4FF-208A-D2A93DE2DD87}"/>
              </a:ext>
            </a:extLst>
          </p:cNvPr>
          <p:cNvSpPr txBox="1"/>
          <p:nvPr/>
        </p:nvSpPr>
        <p:spPr>
          <a:xfrm>
            <a:off x="1014796" y="561816"/>
            <a:ext cx="3353303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-19">
                <a:solidFill>
                  <a:srgbClr val="1C7C86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What is the letter missing?</a:t>
            </a:r>
            <a:endParaRPr lang="en-US" sz="1600">
              <a:solidFill>
                <a:srgbClr val="1C7C86"/>
              </a:solidFill>
              <a:latin typeface=".VnBodoniH" panose="020B72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22D86D-D113-603B-43E3-42723FC42A5E}"/>
              </a:ext>
            </a:extLst>
          </p:cNvPr>
          <p:cNvGrpSpPr/>
          <p:nvPr/>
        </p:nvGrpSpPr>
        <p:grpSpPr>
          <a:xfrm>
            <a:off x="2588768" y="1625954"/>
            <a:ext cx="3718693" cy="2858686"/>
            <a:chOff x="3023824" y="1318814"/>
            <a:chExt cx="6158524" cy="473426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4FDE053D-58F8-79B8-3BC0-E0F342903E89}"/>
                </a:ext>
              </a:extLst>
            </p:cNvPr>
            <p:cNvSpPr txBox="1">
              <a:spLocks/>
            </p:cNvSpPr>
            <p:nvPr/>
          </p:nvSpPr>
          <p:spPr>
            <a:xfrm>
              <a:off x="3614117" y="2830354"/>
              <a:ext cx="5082605" cy="6729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121900" tIns="121900" rIns="121900" bIns="121900" anchor="ctr" anchorCtr="0">
              <a:normAutofit fontScale="37500" lnSpcReduction="2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365760"/>
              <a:r>
                <a:rPr lang="en-US" sz="3200" b="1">
                  <a:solidFill>
                    <a:srgbClr val="0079C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MsPham-0936082789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47F2F8F8-F9ED-B406-FD98-AA574D05D6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0" t="14315" r="28249" b="7886"/>
            <a:stretch/>
          </p:blipFill>
          <p:spPr bwMode="auto">
            <a:xfrm>
              <a:off x="3023824" y="1318814"/>
              <a:ext cx="6158524" cy="4734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1632F4F2-CB67-0E4B-F8C9-1B0A18AEB1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269994">
            <a:off x="2492803" y="2941123"/>
            <a:ext cx="728323" cy="58395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722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731269" y="4718257"/>
            <a:ext cx="7336285" cy="66248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49" marR="69228" algn="ctr">
              <a:lnSpc>
                <a:spcPct val="110500"/>
              </a:lnSpc>
              <a:spcBef>
                <a:spcPts val="109"/>
              </a:spcBef>
            </a:pPr>
            <a:r>
              <a:rPr lang="en-US" sz="4000" b="1" spc="55">
                <a:latin typeface=".VnVogue" panose="020B7200000000000000" pitchFamily="34" charset="0"/>
                <a:cs typeface="Arial" panose="020B0604020202020204" pitchFamily="34" charset="0"/>
              </a:rPr>
              <a:t>m y  family</a:t>
            </a: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3542885" y="4802171"/>
            <a:ext cx="496680" cy="623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u="sng">
                <a:solidFill>
                  <a:srgbClr val="FF0000"/>
                </a:solidFill>
              </a:rPr>
              <a:t>__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F72AA7EE-124B-1F23-CF5C-84EA5F63D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26" y="104822"/>
            <a:ext cx="4062045" cy="1774395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937731A-6782-C4FF-208A-D2A93DE2DD87}"/>
              </a:ext>
            </a:extLst>
          </p:cNvPr>
          <p:cNvSpPr txBox="1"/>
          <p:nvPr/>
        </p:nvSpPr>
        <p:spPr>
          <a:xfrm>
            <a:off x="1014796" y="561816"/>
            <a:ext cx="3353303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-19">
                <a:solidFill>
                  <a:srgbClr val="1C7C86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What is the letter missing?</a:t>
            </a:r>
            <a:endParaRPr lang="en-US" sz="1600">
              <a:solidFill>
                <a:srgbClr val="1C7C86"/>
              </a:solidFill>
              <a:latin typeface=".VnBodoniH" panose="020B72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22D86D-D113-603B-43E3-42723FC42A5E}"/>
              </a:ext>
            </a:extLst>
          </p:cNvPr>
          <p:cNvGrpSpPr/>
          <p:nvPr/>
        </p:nvGrpSpPr>
        <p:grpSpPr>
          <a:xfrm>
            <a:off x="2588768" y="1625954"/>
            <a:ext cx="3718693" cy="2858686"/>
            <a:chOff x="3023824" y="1318814"/>
            <a:chExt cx="6158524" cy="473426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4FDE053D-58F8-79B8-3BC0-E0F342903E89}"/>
                </a:ext>
              </a:extLst>
            </p:cNvPr>
            <p:cNvSpPr txBox="1">
              <a:spLocks/>
            </p:cNvSpPr>
            <p:nvPr/>
          </p:nvSpPr>
          <p:spPr>
            <a:xfrm>
              <a:off x="3614117" y="2830354"/>
              <a:ext cx="5082605" cy="6729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121900" tIns="121900" rIns="121900" bIns="121900" anchor="ctr" anchorCtr="0">
              <a:normAutofit fontScale="37500" lnSpcReduction="2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365760"/>
              <a:r>
                <a:rPr lang="en-US" sz="3200" b="1">
                  <a:solidFill>
                    <a:srgbClr val="0079C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MsPham-0936082789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47F2F8F8-F9ED-B406-FD98-AA574D05D6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0" t="14315" r="28249" b="7886"/>
            <a:stretch/>
          </p:blipFill>
          <p:spPr bwMode="auto">
            <a:xfrm>
              <a:off x="3023824" y="1318814"/>
              <a:ext cx="6158524" cy="4734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711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731269" y="4718257"/>
            <a:ext cx="7336285" cy="66248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49" marR="69228" algn="ctr">
              <a:lnSpc>
                <a:spcPct val="110500"/>
              </a:lnSpc>
              <a:spcBef>
                <a:spcPts val="109"/>
              </a:spcBef>
            </a:pPr>
            <a:r>
              <a:rPr lang="en-US" sz="4000" b="1" spc="55">
                <a:latin typeface=".VnVogue" panose="020B7200000000000000" pitchFamily="34" charset="0"/>
                <a:cs typeface="Arial" panose="020B0604020202020204" pitchFamily="34" charset="0"/>
              </a:rPr>
              <a:t>s i s t e r</a:t>
            </a:r>
            <a:endParaRPr lang="en-US" sz="4000" b="1"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55D4487-C195-867F-9A0C-D782DB394D69}"/>
              </a:ext>
            </a:extLst>
          </p:cNvPr>
          <p:cNvSpPr/>
          <p:nvPr/>
        </p:nvSpPr>
        <p:spPr>
          <a:xfrm>
            <a:off x="3183038" y="4757061"/>
            <a:ext cx="555585" cy="623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u="sng">
                <a:solidFill>
                  <a:srgbClr val="FF0000"/>
                </a:solidFill>
              </a:rPr>
              <a:t>__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F72AA7EE-124B-1F23-CF5C-84EA5F63D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26" y="104822"/>
            <a:ext cx="4062045" cy="1774395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937731A-6782-C4FF-208A-D2A93DE2DD87}"/>
              </a:ext>
            </a:extLst>
          </p:cNvPr>
          <p:cNvSpPr txBox="1"/>
          <p:nvPr/>
        </p:nvSpPr>
        <p:spPr>
          <a:xfrm>
            <a:off x="1014796" y="561816"/>
            <a:ext cx="3353303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spc="-19">
                <a:solidFill>
                  <a:srgbClr val="1C7C86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What is the letter missing?</a:t>
            </a:r>
            <a:endParaRPr lang="en-US" sz="1600">
              <a:solidFill>
                <a:srgbClr val="1C7C86"/>
              </a:solidFill>
              <a:latin typeface=".VnBodoniH" panose="020B72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22D86D-D113-603B-43E3-42723FC42A5E}"/>
              </a:ext>
            </a:extLst>
          </p:cNvPr>
          <p:cNvGrpSpPr/>
          <p:nvPr/>
        </p:nvGrpSpPr>
        <p:grpSpPr>
          <a:xfrm>
            <a:off x="2588768" y="1625954"/>
            <a:ext cx="3718693" cy="2858686"/>
            <a:chOff x="3023824" y="1318814"/>
            <a:chExt cx="6158524" cy="473426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4FDE053D-58F8-79B8-3BC0-E0F342903E89}"/>
                </a:ext>
              </a:extLst>
            </p:cNvPr>
            <p:cNvSpPr txBox="1">
              <a:spLocks/>
            </p:cNvSpPr>
            <p:nvPr/>
          </p:nvSpPr>
          <p:spPr>
            <a:xfrm>
              <a:off x="3614117" y="2830354"/>
              <a:ext cx="5082605" cy="6729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121900" tIns="121900" rIns="121900" bIns="121900" anchor="ctr" anchorCtr="0">
              <a:normAutofit fontScale="37500" lnSpcReduction="200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365760"/>
              <a:r>
                <a:rPr lang="en-US" sz="3200" b="1">
                  <a:solidFill>
                    <a:srgbClr val="0079C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MsPham-0936082789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47F2F8F8-F9ED-B406-FD98-AA574D05D6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0" t="14315" r="28249" b="7886"/>
            <a:stretch/>
          </p:blipFill>
          <p:spPr bwMode="auto">
            <a:xfrm>
              <a:off x="3023824" y="1318814"/>
              <a:ext cx="6158524" cy="4734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60137EB6-861B-CC56-8FF4-F98746486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330006" flipH="1">
            <a:off x="5848569" y="2449875"/>
            <a:ext cx="728323" cy="58395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990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</TotalTime>
  <Words>368</Words>
  <Application>Microsoft Office PowerPoint</Application>
  <PresentationFormat>Widescreen</PresentationFormat>
  <Paragraphs>172</Paragraphs>
  <Slides>26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.VnCommercial Script</vt:lpstr>
      <vt:lpstr>.VnAristote</vt:lpstr>
      <vt:lpstr>.VnVogue</vt:lpstr>
      <vt:lpstr>Cooper Black</vt:lpstr>
      <vt:lpstr>Arial</vt:lpstr>
      <vt:lpstr>Calibri Light</vt:lpstr>
      <vt:lpstr>Impact</vt:lpstr>
      <vt:lpstr>.VnBlack</vt:lpstr>
      <vt:lpstr>Calibri</vt:lpstr>
      <vt:lpstr>.VnCooper</vt:lpstr>
      <vt:lpstr>.VnBodoniH</vt:lpstr>
      <vt:lpstr>Arial Black</vt:lpstr>
      <vt:lpstr>.VnHelvetIns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88</cp:revision>
  <dcterms:created xsi:type="dcterms:W3CDTF">2022-01-25T11:05:41Z</dcterms:created>
  <dcterms:modified xsi:type="dcterms:W3CDTF">2024-03-22T03:04:52Z</dcterms:modified>
</cp:coreProperties>
</file>