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8" r:id="rId2"/>
    <p:sldId id="491" r:id="rId3"/>
    <p:sldId id="293" r:id="rId4"/>
    <p:sldId id="474" r:id="rId5"/>
    <p:sldId id="475" r:id="rId6"/>
    <p:sldId id="476" r:id="rId7"/>
    <p:sldId id="477" r:id="rId8"/>
    <p:sldId id="478" r:id="rId9"/>
    <p:sldId id="479" r:id="rId10"/>
    <p:sldId id="464" r:id="rId11"/>
    <p:sldId id="482" r:id="rId12"/>
    <p:sldId id="484" r:id="rId13"/>
    <p:sldId id="486" r:id="rId14"/>
    <p:sldId id="483" r:id="rId15"/>
    <p:sldId id="488" r:id="rId16"/>
    <p:sldId id="487" r:id="rId17"/>
    <p:sldId id="481" r:id="rId18"/>
    <p:sldId id="489" r:id="rId19"/>
    <p:sldId id="465" r:id="rId20"/>
    <p:sldId id="462" r:id="rId21"/>
    <p:sldId id="370" r:id="rId22"/>
    <p:sldId id="468" r:id="rId23"/>
    <p:sldId id="466" r:id="rId24"/>
    <p:sldId id="467" r:id="rId25"/>
    <p:sldId id="469" r:id="rId26"/>
    <p:sldId id="470" r:id="rId27"/>
    <p:sldId id="472" r:id="rId28"/>
    <p:sldId id="460" r:id="rId29"/>
    <p:sldId id="490" r:id="rId30"/>
    <p:sldId id="4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2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0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7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4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5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8262E-C725-297C-0254-ED8344799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B1FE2-FCE3-6FAB-F5AC-49CBF3A5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A196-E805-6DC8-6D60-0E5C1224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56DD-1C89-89E1-EDBA-25BCC92A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FB0BD-955A-543E-69B6-0248519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5ABB94D8-D150-A73E-2380-7AB89AD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03D1DB03-2F77-9B37-8C0A-7D0C3EB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07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16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73E72-48A8-6DAC-76AA-690E9B68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AE4DE-A0F6-E979-F0C7-1569F680B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A7D7-17DC-5804-5360-5382F17C7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A420-AE3A-1527-8DF4-CF8C1370A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8C9D-9748-FB69-6320-D15F9D0D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09F5A21-9E2F-C934-E83C-BBDB78B52F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1C93167A-A111-ACA5-85A7-B3BA1D7ABF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5" Type="http://schemas.openxmlformats.org/officeDocument/2006/relationships/audio" Target="../media/audio12.wav"/><Relationship Id="rId4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6.png"/><Relationship Id="rId3" Type="http://schemas.openxmlformats.org/officeDocument/2006/relationships/slide" Target="slide25.xml"/><Relationship Id="rId7" Type="http://schemas.openxmlformats.org/officeDocument/2006/relationships/slide" Target="slide23.xml"/><Relationship Id="rId12" Type="http://schemas.openxmlformats.org/officeDocument/2006/relationships/slide" Target="slide22.xml"/><Relationship Id="rId2" Type="http://schemas.openxmlformats.org/officeDocument/2006/relationships/audio" Target="../media/audio17.wav"/><Relationship Id="rId16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" Target="slide24.xml"/><Relationship Id="rId15" Type="http://schemas.openxmlformats.org/officeDocument/2006/relationships/image" Target="../media/image33.png"/><Relationship Id="rId10" Type="http://schemas.openxmlformats.org/officeDocument/2006/relationships/slide" Target="slide27.xml"/><Relationship Id="rId4" Type="http://schemas.openxmlformats.org/officeDocument/2006/relationships/image" Target="../media/image34.jpeg"/><Relationship Id="rId9" Type="http://schemas.openxmlformats.org/officeDocument/2006/relationships/image" Target="../media/image37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5384337" y="5551574"/>
            <a:ext cx="3337506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</a:t>
            </a:r>
            <a:r>
              <a:rPr lang="en-US" sz="2266" dirty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Linh Thuy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2607029" y="114176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16 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507710" y="4268527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1248262" y="2084639"/>
            <a:ext cx="8538258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rPr>
              <a:t>My pets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cs typeface="Atma Bold" panose="020B0604020202020204" charset="0"/>
            </a:endParaRPr>
          </a:p>
        </p:txBody>
      </p:sp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8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8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D5DF605-9B96-E6AA-99F0-A833FB21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8" y="2070726"/>
            <a:ext cx="2921432" cy="47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>
            <a:hlinkClick r:id="rId8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2" y="5523566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2A3B9-84FA-3544-A079-70B7EBE188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9487557" y="3425631"/>
            <a:ext cx="2715139" cy="3456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A322C0-12AA-4055-9DCA-C02277CEA6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9785" y="2765473"/>
            <a:ext cx="1782550" cy="18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2481859" y="999596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rabbit</a:t>
            </a:r>
            <a:endParaRPr lang="en-US" sz="4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7243914" y="1015992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thỏ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4195009" y="1103505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/ˈræbɪt/</a:t>
            </a:r>
            <a:endParaRPr lang="en-US" sz="48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6F98573-AEDF-EFFD-D582-35C5BC4AE1D9}"/>
              </a:ext>
            </a:extLst>
          </p:cNvPr>
          <p:cNvSpPr txBox="1"/>
          <p:nvPr/>
        </p:nvSpPr>
        <p:spPr>
          <a:xfrm>
            <a:off x="2481859" y="1953624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parrot</a:t>
            </a:r>
            <a:endParaRPr lang="en-US" sz="4000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22DB9EF-57D9-128B-9BAC-8507D96C634E}"/>
              </a:ext>
            </a:extLst>
          </p:cNvPr>
          <p:cNvSpPr/>
          <p:nvPr/>
        </p:nvSpPr>
        <p:spPr>
          <a:xfrm>
            <a:off x="7243914" y="1970020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vẹt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A643813-C94C-0C0B-0D12-B25D83A10A4A}"/>
              </a:ext>
            </a:extLst>
          </p:cNvPr>
          <p:cNvSpPr txBox="1"/>
          <p:nvPr/>
        </p:nvSpPr>
        <p:spPr>
          <a:xfrm>
            <a:off x="4195009" y="2057533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/ˈpærət/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4610B71-09A8-AB76-16CE-B8349D9570A9}"/>
              </a:ext>
            </a:extLst>
          </p:cNvPr>
          <p:cNvSpPr txBox="1"/>
          <p:nvPr/>
        </p:nvSpPr>
        <p:spPr>
          <a:xfrm>
            <a:off x="2481859" y="2907652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cat</a:t>
            </a:r>
            <a:endParaRPr lang="en-US" sz="4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73EEA8B-68F3-0EFB-55B1-9CE2B205BA06}"/>
              </a:ext>
            </a:extLst>
          </p:cNvPr>
          <p:cNvSpPr/>
          <p:nvPr/>
        </p:nvSpPr>
        <p:spPr>
          <a:xfrm>
            <a:off x="7243914" y="2924048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mèo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53DF626-0561-BCE5-3321-49F5254B3F11}"/>
              </a:ext>
            </a:extLst>
          </p:cNvPr>
          <p:cNvSpPr txBox="1"/>
          <p:nvPr/>
        </p:nvSpPr>
        <p:spPr>
          <a:xfrm>
            <a:off x="4195009" y="3011561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/kæt/</a:t>
            </a:r>
            <a:endParaRPr lang="en-US" sz="4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3CE9491E-CF32-2243-F44C-5EBB4ED95CB4}"/>
              </a:ext>
            </a:extLst>
          </p:cNvPr>
          <p:cNvSpPr txBox="1"/>
          <p:nvPr/>
        </p:nvSpPr>
        <p:spPr>
          <a:xfrm>
            <a:off x="2481859" y="3861680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dog</a:t>
            </a:r>
            <a:endParaRPr lang="en-US" sz="40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10CA87A-D274-ABCE-6FC7-A8910614AF12}"/>
              </a:ext>
            </a:extLst>
          </p:cNvPr>
          <p:cNvSpPr/>
          <p:nvPr/>
        </p:nvSpPr>
        <p:spPr>
          <a:xfrm>
            <a:off x="7243914" y="3878076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chó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795593E-B927-6D6B-C6E6-72E919FFBE93}"/>
              </a:ext>
            </a:extLst>
          </p:cNvPr>
          <p:cNvSpPr txBox="1"/>
          <p:nvPr/>
        </p:nvSpPr>
        <p:spPr>
          <a:xfrm>
            <a:off x="4195009" y="3965589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dɒɡ/</a:t>
            </a:r>
            <a:endParaRPr lang="en-US" sz="4800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C2A5B9E-C7CA-3A17-B4B2-E7A6F3500A6C}"/>
              </a:ext>
            </a:extLst>
          </p:cNvPr>
          <p:cNvSpPr txBox="1"/>
          <p:nvPr/>
        </p:nvSpPr>
        <p:spPr>
          <a:xfrm>
            <a:off x="2481859" y="4815708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bird</a:t>
            </a:r>
            <a:endParaRPr lang="en-US" sz="4000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032961A-C79C-FEC7-F45F-FF3DABC852E7}"/>
              </a:ext>
            </a:extLst>
          </p:cNvPr>
          <p:cNvSpPr/>
          <p:nvPr/>
        </p:nvSpPr>
        <p:spPr>
          <a:xfrm>
            <a:off x="7243914" y="4832104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chim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094AB3A-EA45-66D8-8488-B1E9E5DC3AB6}"/>
              </a:ext>
            </a:extLst>
          </p:cNvPr>
          <p:cNvSpPr txBox="1"/>
          <p:nvPr/>
        </p:nvSpPr>
        <p:spPr>
          <a:xfrm>
            <a:off x="4195009" y="4919617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/bɜːd/</a:t>
            </a:r>
            <a:endParaRPr lang="en-US" sz="48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8757755-3467-360F-95E6-486C3371138A}"/>
              </a:ext>
            </a:extLst>
          </p:cNvPr>
          <p:cNvSpPr txBox="1"/>
          <p:nvPr/>
        </p:nvSpPr>
        <p:spPr>
          <a:xfrm>
            <a:off x="2481859" y="5769736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have</a:t>
            </a:r>
            <a:endParaRPr lang="en-US" sz="40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671DEB4-34C1-3E11-7C1A-CE870ECC2496}"/>
              </a:ext>
            </a:extLst>
          </p:cNvPr>
          <p:cNvSpPr/>
          <p:nvPr/>
        </p:nvSpPr>
        <p:spPr>
          <a:xfrm>
            <a:off x="7243914" y="5786132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6B91960-AC66-03D1-4022-B3BE6B30F7A5}"/>
              </a:ext>
            </a:extLst>
          </p:cNvPr>
          <p:cNvSpPr txBox="1"/>
          <p:nvPr/>
        </p:nvSpPr>
        <p:spPr>
          <a:xfrm>
            <a:off x="4195009" y="5873645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/hæv/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  <p:bldP spid="3" grpId="0"/>
      <p:bldP spid="3" grpId="1"/>
      <p:bldP spid="4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/>
      <p:bldP spid="15" grpId="0"/>
      <p:bldP spid="15" grpId="1"/>
      <p:bldP spid="16" grpId="0"/>
      <p:bldP spid="17" grpId="0"/>
      <p:bldP spid="18" grpId="0"/>
      <p:bldP spid="18" grpId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29C400-A0BC-F633-2344-10BB1EAFAE4E}"/>
              </a:ext>
            </a:extLst>
          </p:cNvPr>
          <p:cNvSpPr txBox="1">
            <a:spLocks/>
          </p:cNvSpPr>
          <p:nvPr/>
        </p:nvSpPr>
        <p:spPr>
          <a:xfrm>
            <a:off x="363162" y="1002622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55F714E-DB68-8D54-E16D-66D2F4C9D5C8}"/>
              </a:ext>
            </a:extLst>
          </p:cNvPr>
          <p:cNvSpPr txBox="1">
            <a:spLocks/>
          </p:cNvSpPr>
          <p:nvPr/>
        </p:nvSpPr>
        <p:spPr>
          <a:xfrm>
            <a:off x="2665106" y="1000276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dog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903CF50-5240-1CED-3FB7-4C022ADBFC06}"/>
              </a:ext>
            </a:extLst>
          </p:cNvPr>
          <p:cNvSpPr txBox="1">
            <a:spLocks/>
          </p:cNvSpPr>
          <p:nvPr/>
        </p:nvSpPr>
        <p:spPr>
          <a:xfrm>
            <a:off x="4967049" y="997930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rabbit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DF4BB5A-CAED-295D-B292-4EC30B22D81A}"/>
              </a:ext>
            </a:extLst>
          </p:cNvPr>
          <p:cNvSpPr txBox="1">
            <a:spLocks/>
          </p:cNvSpPr>
          <p:nvPr/>
        </p:nvSpPr>
        <p:spPr>
          <a:xfrm>
            <a:off x="7268993" y="995584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cat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CBA0B95-A21F-00F6-16BF-7A70F0761076}"/>
              </a:ext>
            </a:extLst>
          </p:cNvPr>
          <p:cNvSpPr txBox="1">
            <a:spLocks/>
          </p:cNvSpPr>
          <p:nvPr/>
        </p:nvSpPr>
        <p:spPr>
          <a:xfrm>
            <a:off x="9570937" y="993238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bird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A3437ED-6765-3996-025C-9BA96A91FD6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 - plural</a:t>
            </a:r>
            <a:endParaRPr lang="en-US" dirty="0"/>
          </a:p>
        </p:txBody>
      </p:sp>
      <p:pic>
        <p:nvPicPr>
          <p:cNvPr id="3" name="MsPham-0936082789" descr="A picture containing toy&#10;&#10;Description automatically generated">
            <a:extLst>
              <a:ext uri="{FF2B5EF4-FFF2-40B4-BE49-F238E27FC236}">
                <a16:creationId xmlns:a16="http://schemas.microsoft.com/office/drawing/2014/main" id="{C180D524-574A-4030-B31A-87F34181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17" y="1185226"/>
            <a:ext cx="1152344" cy="1620167"/>
          </a:xfrm>
          <a:prstGeom prst="rect">
            <a:avLst/>
          </a:prstGeom>
        </p:spPr>
      </p:pic>
      <p:pic>
        <p:nvPicPr>
          <p:cNvPr id="4" name="MsPham-093608278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EAE769D-3F52-5B1D-22CF-14914191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9" y="1185226"/>
            <a:ext cx="1466819" cy="1620167"/>
          </a:xfrm>
          <a:prstGeom prst="rect">
            <a:avLst/>
          </a:prstGeom>
        </p:spPr>
      </p:pic>
      <p:pic>
        <p:nvPicPr>
          <p:cNvPr id="5" name="MsPham-0936082789" descr="Bird Cartoon&quot; Images – Browse 427 Stock Photos, Vectors, and Video | Adobe  Stock">
            <a:extLst>
              <a:ext uri="{FF2B5EF4-FFF2-40B4-BE49-F238E27FC236}">
                <a16:creationId xmlns:a16="http://schemas.microsoft.com/office/drawing/2014/main" id="{0AD17D4A-9311-5DB9-A06C-D7566258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560" y="1280964"/>
            <a:ext cx="1995797" cy="13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F706E97-579C-5DA9-E15F-230EF0D9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899" y="1185226"/>
            <a:ext cx="1620167" cy="1620167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54AB6542-F51F-3309-2912-9C9C8206A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03" y="1185226"/>
            <a:ext cx="1624877" cy="1620167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F18EE35F-9B0C-9810-54FB-75E4DBD58CF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</a:t>
            </a:r>
            <a:endParaRPr lang="en-US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08D9EE4-4EE2-BFD8-1128-FF094DE65336}"/>
              </a:ext>
            </a:extLst>
          </p:cNvPr>
          <p:cNvSpPr txBox="1"/>
          <p:nvPr/>
        </p:nvSpPr>
        <p:spPr>
          <a:xfrm>
            <a:off x="3210790" y="5527040"/>
            <a:ext cx="6027130" cy="7400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/>
              <a:t>I have </a:t>
            </a:r>
            <a:r>
              <a:rPr lang="en-US" sz="3600" b="0"/>
              <a:t>___________</a:t>
            </a:r>
            <a:r>
              <a:rPr lang="en-US" sz="3600"/>
              <a:t>.</a:t>
            </a:r>
          </a:p>
        </p:txBody>
      </p: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BDF9D0FF-2A4B-CBD8-28F5-2BF77B9246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H="1" flipV="1">
            <a:off x="1458036" y="3380641"/>
            <a:ext cx="4766319" cy="21463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C9041E67-AA3E-1613-535B-6AD9E103FEDC}"/>
              </a:ext>
            </a:extLst>
          </p:cNvPr>
          <p:cNvCxnSpPr>
            <a:cxnSpLocks/>
            <a:stCxn id="9" idx="0"/>
            <a:endCxn id="15" idx="2"/>
          </p:cNvCxnSpPr>
          <p:nvPr/>
        </p:nvCxnSpPr>
        <p:spPr>
          <a:xfrm flipH="1" flipV="1">
            <a:off x="3759980" y="3378295"/>
            <a:ext cx="2464375" cy="214874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id="{3C387D9D-EB59-C452-3C14-E3506A067AE3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H="1" flipV="1">
            <a:off x="6061923" y="3375949"/>
            <a:ext cx="162432" cy="21510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MsPham-0936082789">
            <a:extLst>
              <a:ext uri="{FF2B5EF4-FFF2-40B4-BE49-F238E27FC236}">
                <a16:creationId xmlns:a16="http://schemas.microsoft.com/office/drawing/2014/main" id="{C063144C-4DF8-0B48-BCF1-B24822FC424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224355" y="3373603"/>
            <a:ext cx="2139511" cy="215343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MsPham-0936082789">
            <a:extLst>
              <a:ext uri="{FF2B5EF4-FFF2-40B4-BE49-F238E27FC236}">
                <a16:creationId xmlns:a16="http://schemas.microsoft.com/office/drawing/2014/main" id="{CB12AC20-59A3-2B8E-75C6-FE5430F56A91}"/>
              </a:ext>
            </a:extLst>
          </p:cNvPr>
          <p:cNvCxnSpPr>
            <a:cxnSpLocks/>
            <a:stCxn id="9" idx="0"/>
            <a:endCxn id="18" idx="2"/>
          </p:cNvCxnSpPr>
          <p:nvPr/>
        </p:nvCxnSpPr>
        <p:spPr>
          <a:xfrm flipV="1">
            <a:off x="6224355" y="3371257"/>
            <a:ext cx="4441456" cy="215578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7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4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29C400-A0BC-F633-2344-10BB1EAFAE4E}"/>
              </a:ext>
            </a:extLst>
          </p:cNvPr>
          <p:cNvSpPr txBox="1">
            <a:spLocks/>
          </p:cNvSpPr>
          <p:nvPr/>
        </p:nvSpPr>
        <p:spPr>
          <a:xfrm>
            <a:off x="363162" y="1002622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55F714E-DB68-8D54-E16D-66D2F4C9D5C8}"/>
              </a:ext>
            </a:extLst>
          </p:cNvPr>
          <p:cNvSpPr txBox="1">
            <a:spLocks/>
          </p:cNvSpPr>
          <p:nvPr/>
        </p:nvSpPr>
        <p:spPr>
          <a:xfrm>
            <a:off x="2665106" y="1000276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dog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903CF50-5240-1CED-3FB7-4C022ADBFC06}"/>
              </a:ext>
            </a:extLst>
          </p:cNvPr>
          <p:cNvSpPr txBox="1">
            <a:spLocks/>
          </p:cNvSpPr>
          <p:nvPr/>
        </p:nvSpPr>
        <p:spPr>
          <a:xfrm>
            <a:off x="4967049" y="997930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rabbit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DF4BB5A-CAED-295D-B292-4EC30B22D81A}"/>
              </a:ext>
            </a:extLst>
          </p:cNvPr>
          <p:cNvSpPr txBox="1">
            <a:spLocks/>
          </p:cNvSpPr>
          <p:nvPr/>
        </p:nvSpPr>
        <p:spPr>
          <a:xfrm>
            <a:off x="7268993" y="995584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cat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CBA0B95-A21F-00F6-16BF-7A70F0761076}"/>
              </a:ext>
            </a:extLst>
          </p:cNvPr>
          <p:cNvSpPr txBox="1">
            <a:spLocks/>
          </p:cNvSpPr>
          <p:nvPr/>
        </p:nvSpPr>
        <p:spPr>
          <a:xfrm>
            <a:off x="9570937" y="993238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bird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A3437ED-6765-3996-025C-9BA96A91FD6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 - plural</a:t>
            </a:r>
            <a:endParaRPr lang="en-US" dirty="0"/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C180D524-574A-4030-B31A-87F34181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17" y="1185226"/>
            <a:ext cx="1152344" cy="1620167"/>
          </a:xfrm>
          <a:prstGeom prst="rect">
            <a:avLst/>
          </a:prstGeom>
        </p:spPr>
      </p:pic>
      <p:pic>
        <p:nvPicPr>
          <p:cNvPr id="4" name="MsPham-093608278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EAE769D-3F52-5B1D-22CF-14914191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9" y="1185226"/>
            <a:ext cx="1466819" cy="1620167"/>
          </a:xfrm>
          <a:prstGeom prst="rect">
            <a:avLst/>
          </a:prstGeom>
        </p:spPr>
      </p:pic>
      <p:pic>
        <p:nvPicPr>
          <p:cNvPr id="5" name="Picture 4" descr="Bird Cartoon&quot; Images – Browse 427 Stock Photos, Vectors, and Video | Adobe  Stock">
            <a:extLst>
              <a:ext uri="{FF2B5EF4-FFF2-40B4-BE49-F238E27FC236}">
                <a16:creationId xmlns:a16="http://schemas.microsoft.com/office/drawing/2014/main" id="{0AD17D4A-9311-5DB9-A06C-D7566258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560" y="1280964"/>
            <a:ext cx="1995797" cy="13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F706E97-579C-5DA9-E15F-230EF0D9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899" y="1185226"/>
            <a:ext cx="1620167" cy="1620167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54AB6542-F51F-3309-2912-9C9C8206A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03" y="1185226"/>
            <a:ext cx="1624877" cy="1620167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63162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65106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4967049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268993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570937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E790C3-5426-657A-472D-2A0F391E4884}"/>
              </a:ext>
            </a:extLst>
          </p:cNvPr>
          <p:cNvGrpSpPr/>
          <p:nvPr/>
        </p:nvGrpSpPr>
        <p:grpSpPr>
          <a:xfrm>
            <a:off x="547553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29583-F60D-97D0-F3CC-F74F6D842D21}"/>
              </a:ext>
            </a:extLst>
          </p:cNvPr>
          <p:cNvGrpSpPr/>
          <p:nvPr/>
        </p:nvGrpSpPr>
        <p:grpSpPr>
          <a:xfrm>
            <a:off x="2877466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ADC6EB-D900-2648-4BBD-A2D0F9DCF45F}"/>
              </a:ext>
            </a:extLst>
          </p:cNvPr>
          <p:cNvGrpSpPr/>
          <p:nvPr/>
        </p:nvGrpSpPr>
        <p:grpSpPr>
          <a:xfrm>
            <a:off x="5085550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DBF6FB-8E1E-F9F8-9076-4C20D9C2D483}"/>
              </a:ext>
            </a:extLst>
          </p:cNvPr>
          <p:cNvGrpSpPr/>
          <p:nvPr/>
        </p:nvGrpSpPr>
        <p:grpSpPr>
          <a:xfrm>
            <a:off x="7433663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110387-50E5-B988-A1E1-8A47AF9208E0}"/>
              </a:ext>
            </a:extLst>
          </p:cNvPr>
          <p:cNvGrpSpPr/>
          <p:nvPr/>
        </p:nvGrpSpPr>
        <p:grpSpPr>
          <a:xfrm>
            <a:off x="9620040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392509AD-56A0-EEFB-7DF0-31C099172028}"/>
              </a:ext>
            </a:extLst>
          </p:cNvPr>
          <p:cNvSpPr txBox="1">
            <a:spLocks/>
          </p:cNvSpPr>
          <p:nvPr/>
        </p:nvSpPr>
        <p:spPr>
          <a:xfrm>
            <a:off x="752847" y="3594290"/>
            <a:ext cx="4249237" cy="548640"/>
          </a:xfrm>
          <a:prstGeom prst="hexagon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Plural </a:t>
            </a:r>
            <a:endParaRPr lang="en-US" dirty="0"/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F18EE35F-9B0C-9810-54FB-75E4DBD58CF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A3437ED-6765-3996-025C-9BA96A91FD6F}"/>
              </a:ext>
            </a:extLst>
          </p:cNvPr>
          <p:cNvSpPr txBox="1">
            <a:spLocks/>
          </p:cNvSpPr>
          <p:nvPr/>
        </p:nvSpPr>
        <p:spPr>
          <a:xfrm>
            <a:off x="752847" y="214615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 - plural</a:t>
            </a:r>
            <a:endParaRPr lang="en-US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63162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65106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4967049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268993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570937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E790C3-5426-657A-472D-2A0F391E4884}"/>
              </a:ext>
            </a:extLst>
          </p:cNvPr>
          <p:cNvGrpSpPr/>
          <p:nvPr/>
        </p:nvGrpSpPr>
        <p:grpSpPr>
          <a:xfrm>
            <a:off x="547553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29583-F60D-97D0-F3CC-F74F6D842D21}"/>
              </a:ext>
            </a:extLst>
          </p:cNvPr>
          <p:cNvGrpSpPr/>
          <p:nvPr/>
        </p:nvGrpSpPr>
        <p:grpSpPr>
          <a:xfrm>
            <a:off x="2877466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ADC6EB-D900-2648-4BBD-A2D0F9DCF45F}"/>
              </a:ext>
            </a:extLst>
          </p:cNvPr>
          <p:cNvGrpSpPr/>
          <p:nvPr/>
        </p:nvGrpSpPr>
        <p:grpSpPr>
          <a:xfrm>
            <a:off x="5085550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DBF6FB-8E1E-F9F8-9076-4C20D9C2D483}"/>
              </a:ext>
            </a:extLst>
          </p:cNvPr>
          <p:cNvGrpSpPr/>
          <p:nvPr/>
        </p:nvGrpSpPr>
        <p:grpSpPr>
          <a:xfrm>
            <a:off x="7433663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110387-50E5-B988-A1E1-8A47AF9208E0}"/>
              </a:ext>
            </a:extLst>
          </p:cNvPr>
          <p:cNvGrpSpPr/>
          <p:nvPr/>
        </p:nvGrpSpPr>
        <p:grpSpPr>
          <a:xfrm>
            <a:off x="9620040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F18EE35F-9B0C-9810-54FB-75E4DBD58CFF}"/>
              </a:ext>
            </a:extLst>
          </p:cNvPr>
          <p:cNvSpPr txBox="1">
            <a:spLocks/>
          </p:cNvSpPr>
          <p:nvPr/>
        </p:nvSpPr>
        <p:spPr>
          <a:xfrm>
            <a:off x="752847" y="214615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</a:t>
            </a:r>
            <a:endParaRPr lang="en-US" dirty="0"/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392509AD-56A0-EEFB-7DF0-31C099172028}"/>
              </a:ext>
            </a:extLst>
          </p:cNvPr>
          <p:cNvSpPr txBox="1">
            <a:spLocks/>
          </p:cNvSpPr>
          <p:nvPr/>
        </p:nvSpPr>
        <p:spPr>
          <a:xfrm>
            <a:off x="752847" y="214615"/>
            <a:ext cx="4249237" cy="548640"/>
          </a:xfrm>
          <a:prstGeom prst="hexagon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Plural </a:t>
            </a:r>
            <a:endParaRPr lang="en-US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67A1566-00C1-BA2B-A94E-93A15BB92A9A}"/>
              </a:ext>
            </a:extLst>
          </p:cNvPr>
          <p:cNvSpPr txBox="1"/>
          <p:nvPr/>
        </p:nvSpPr>
        <p:spPr>
          <a:xfrm>
            <a:off x="3433581" y="919105"/>
            <a:ext cx="6027130" cy="7400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/>
              <a:t>I have two </a:t>
            </a:r>
            <a:r>
              <a:rPr lang="en-US" sz="3600" b="0"/>
              <a:t>___________</a:t>
            </a:r>
            <a:r>
              <a:rPr lang="en-US" sz="3600"/>
              <a:t>.</a:t>
            </a:r>
          </a:p>
        </p:txBody>
      </p: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C4317182-ACE6-D087-6505-D94968B821B5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 flipH="1">
            <a:off x="1458036" y="1659117"/>
            <a:ext cx="4989110" cy="26345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6067DFA5-27B9-3275-AB42-88D9AB89DA2C}"/>
              </a:ext>
            </a:extLst>
          </p:cNvPr>
          <p:cNvCxnSpPr>
            <a:cxnSpLocks/>
            <a:stCxn id="9" idx="2"/>
            <a:endCxn id="21" idx="0"/>
          </p:cNvCxnSpPr>
          <p:nvPr/>
        </p:nvCxnSpPr>
        <p:spPr>
          <a:xfrm flipH="1">
            <a:off x="3759980" y="1659117"/>
            <a:ext cx="2687166" cy="263224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07CE830-3AB2-817D-FBF9-2FEF7601018F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 flipH="1">
            <a:off x="6061923" y="1659117"/>
            <a:ext cx="385223" cy="262989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0F97EC49-8B18-5B38-584F-8BC94F2B300C}"/>
              </a:ext>
            </a:extLst>
          </p:cNvPr>
          <p:cNvCxnSpPr>
            <a:cxnSpLocks/>
            <a:stCxn id="9" idx="2"/>
            <a:endCxn id="23" idx="0"/>
          </p:cNvCxnSpPr>
          <p:nvPr/>
        </p:nvCxnSpPr>
        <p:spPr>
          <a:xfrm>
            <a:off x="6447146" y="1659117"/>
            <a:ext cx="1916721" cy="262754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151EE404-A496-E565-A612-B92875E1EFFD}"/>
              </a:ext>
            </a:extLst>
          </p:cNvPr>
          <p:cNvCxnSpPr>
            <a:cxnSpLocks/>
            <a:stCxn id="9" idx="2"/>
            <a:endCxn id="24" idx="0"/>
          </p:cNvCxnSpPr>
          <p:nvPr/>
        </p:nvCxnSpPr>
        <p:spPr>
          <a:xfrm>
            <a:off x="6447146" y="1659117"/>
            <a:ext cx="4218665" cy="262520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03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Structures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1349030" y="4167968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1556147" y="4738524"/>
            <a:ext cx="36617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_____ nào không?)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8B85C21-7C51-6DC2-2C95-E20B72BE05A7}"/>
              </a:ext>
            </a:extLst>
          </p:cNvPr>
          <p:cNvSpPr txBox="1"/>
          <p:nvPr/>
        </p:nvSpPr>
        <p:spPr>
          <a:xfrm>
            <a:off x="8145592" y="4291809"/>
            <a:ext cx="26289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(Ừ, tớ có.)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5EC13771-8643-A539-035B-EBFB83B6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78" y="4141294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MsPham0936082789">
            <a:extLst>
              <a:ext uri="{FF2B5EF4-FFF2-40B4-BE49-F238E27FC236}">
                <a16:creationId xmlns:a16="http://schemas.microsoft.com/office/drawing/2014/main" id="{32BCE86A-A469-7C5D-7FC3-65E388932C3E}"/>
              </a:ext>
            </a:extLst>
          </p:cNvPr>
          <p:cNvSpPr txBox="1"/>
          <p:nvPr/>
        </p:nvSpPr>
        <p:spPr>
          <a:xfrm>
            <a:off x="8222902" y="3721253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1811DC1C-1650-9003-FA89-F76F485E8AA4}"/>
              </a:ext>
            </a:extLst>
          </p:cNvPr>
          <p:cNvSpPr txBox="1"/>
          <p:nvPr/>
        </p:nvSpPr>
        <p:spPr>
          <a:xfrm>
            <a:off x="8329289" y="4738524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6564C4B3-2FA7-9A3E-850F-6496DDDCB006}"/>
              </a:ext>
            </a:extLst>
          </p:cNvPr>
          <p:cNvSpPr txBox="1"/>
          <p:nvPr/>
        </p:nvSpPr>
        <p:spPr>
          <a:xfrm>
            <a:off x="7983488" y="5337969"/>
            <a:ext cx="316594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tớ không có.)</a:t>
            </a: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11D096AA-0879-4E0D-407D-0CB98005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96732" y="4135796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3EA5196-149D-458C-B13C-A0A833B5646A}"/>
              </a:ext>
            </a:extLst>
          </p:cNvPr>
          <p:cNvSpPr txBox="1"/>
          <p:nvPr/>
        </p:nvSpPr>
        <p:spPr>
          <a:xfrm>
            <a:off x="2358758" y="1129406"/>
            <a:ext cx="4817548" cy="556252"/>
          </a:xfrm>
          <a:prstGeom prst="wedgeRoundRectCallout">
            <a:avLst>
              <a:gd name="adj1" fmla="val -55309"/>
              <a:gd name="adj2" fmla="val -19287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 have </a:t>
            </a:r>
            <a:r>
              <a:rPr lang="en-US">
                <a:solidFill>
                  <a:srgbClr val="00B050"/>
                </a:solidFill>
              </a:rPr>
              <a:t>a/an </a:t>
            </a:r>
            <a:r>
              <a:rPr lang="en-US"/>
              <a:t>_______?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8E76053F-0002-C853-A945-6A06E05D4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49030" y="1059537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C8744ED-E2E4-54F7-FFA3-311F52FBADFD}"/>
              </a:ext>
            </a:extLst>
          </p:cNvPr>
          <p:cNvSpPr txBox="1"/>
          <p:nvPr/>
        </p:nvSpPr>
        <p:spPr>
          <a:xfrm>
            <a:off x="4742753" y="1208757"/>
            <a:ext cx="160808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singular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9620653-89DB-91F0-95FD-E37F16972582}"/>
              </a:ext>
            </a:extLst>
          </p:cNvPr>
          <p:cNvSpPr txBox="1"/>
          <p:nvPr/>
        </p:nvSpPr>
        <p:spPr>
          <a:xfrm>
            <a:off x="7523631" y="1197250"/>
            <a:ext cx="32459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một _______.)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CDBD45C-440C-AB67-5A48-9CCAE660667D}"/>
              </a:ext>
            </a:extLst>
          </p:cNvPr>
          <p:cNvSpPr txBox="1"/>
          <p:nvPr/>
        </p:nvSpPr>
        <p:spPr>
          <a:xfrm>
            <a:off x="2358757" y="2115029"/>
            <a:ext cx="5417613" cy="556252"/>
          </a:xfrm>
          <a:prstGeom prst="wedgeRoundRectCallout">
            <a:avLst>
              <a:gd name="adj1" fmla="val -55309"/>
              <a:gd name="adj2" fmla="val -19287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 have </a:t>
            </a:r>
            <a:r>
              <a:rPr lang="en-US">
                <a:solidFill>
                  <a:srgbClr val="00B050"/>
                </a:solidFill>
              </a:rPr>
              <a:t>+ number </a:t>
            </a:r>
            <a:r>
              <a:rPr lang="en-US"/>
              <a:t>_______?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D00F9B8-A73C-74C1-9ECE-810425B00632}"/>
              </a:ext>
            </a:extLst>
          </p:cNvPr>
          <p:cNvSpPr txBox="1"/>
          <p:nvPr/>
        </p:nvSpPr>
        <p:spPr>
          <a:xfrm>
            <a:off x="4988560" y="2194380"/>
            <a:ext cx="25350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plural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090FFC7-0953-F0AE-7D6F-373AC5E8C0B4}"/>
              </a:ext>
            </a:extLst>
          </p:cNvPr>
          <p:cNvSpPr txBox="1"/>
          <p:nvPr/>
        </p:nvSpPr>
        <p:spPr>
          <a:xfrm>
            <a:off x="7903468" y="2206914"/>
            <a:ext cx="406501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______ _______.)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0776DA20-82BB-55E1-DAC4-1E28237B478E}"/>
              </a:ext>
            </a:extLst>
          </p:cNvPr>
          <p:cNvSpPr txBox="1"/>
          <p:nvPr/>
        </p:nvSpPr>
        <p:spPr>
          <a:xfrm>
            <a:off x="3757804" y="4235812"/>
            <a:ext cx="25350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plural</a:t>
            </a:r>
          </a:p>
        </p:txBody>
      </p:sp>
    </p:spTree>
    <p:extLst>
      <p:ext uri="{BB962C8B-B14F-4D97-AF65-F5344CB8AC3E}">
        <p14:creationId xmlns:p14="http://schemas.microsoft.com/office/powerpoint/2010/main" val="3285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52" grpId="0" animBg="1"/>
      <p:bldP spid="53" grpId="0" animBg="1"/>
      <p:bldP spid="54" grpId="0"/>
      <p:bldP spid="7" grpId="0" animBg="1"/>
      <p:bldP spid="10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05B39B4-BC36-F887-98C8-B324F4CE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10" y="2176453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BADE12C-564D-0D5E-BAA5-F0BC681D8B4A}"/>
              </a:ext>
            </a:extLst>
          </p:cNvPr>
          <p:cNvSpPr txBox="1">
            <a:spLocks/>
          </p:cNvSpPr>
          <p:nvPr/>
        </p:nvSpPr>
        <p:spPr>
          <a:xfrm>
            <a:off x="4293025" y="983757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D906050-80EC-794A-DD45-3F54C68C86EA}"/>
              </a:ext>
            </a:extLst>
          </p:cNvPr>
          <p:cNvSpPr txBox="1">
            <a:spLocks/>
          </p:cNvSpPr>
          <p:nvPr/>
        </p:nvSpPr>
        <p:spPr>
          <a:xfrm>
            <a:off x="8086575" y="5254815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s/ yes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C2C2016-6BC1-EFEB-BAF6-8DF166D8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25" y="2092856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4C09E20-939F-DE8E-F42C-0ACA157EFB56}"/>
              </a:ext>
            </a:extLst>
          </p:cNvPr>
          <p:cNvSpPr txBox="1">
            <a:spLocks/>
          </p:cNvSpPr>
          <p:nvPr/>
        </p:nvSpPr>
        <p:spPr>
          <a:xfrm>
            <a:off x="4275322" y="1017632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AA94DD2-B49F-C2B6-C699-61AA14794C5E}"/>
              </a:ext>
            </a:extLst>
          </p:cNvPr>
          <p:cNvSpPr txBox="1">
            <a:spLocks/>
          </p:cNvSpPr>
          <p:nvPr/>
        </p:nvSpPr>
        <p:spPr>
          <a:xfrm>
            <a:off x="7211028" y="5254815"/>
            <a:ext cx="4201610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 / no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7B40F43D-CA56-2E84-A002-86559BAA6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01" y="1936785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DC028B74-766B-4D1E-28AD-4B59AB87838D}"/>
              </a:ext>
            </a:extLst>
          </p:cNvPr>
          <p:cNvSpPr txBox="1">
            <a:spLocks/>
          </p:cNvSpPr>
          <p:nvPr/>
        </p:nvSpPr>
        <p:spPr>
          <a:xfrm>
            <a:off x="4245192" y="999658"/>
            <a:ext cx="2231871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4022BDDC-033C-001A-C642-392FE828A89F}"/>
              </a:ext>
            </a:extLst>
          </p:cNvPr>
          <p:cNvSpPr txBox="1">
            <a:spLocks/>
          </p:cNvSpPr>
          <p:nvPr/>
        </p:nvSpPr>
        <p:spPr>
          <a:xfrm>
            <a:off x="7528073" y="5182935"/>
            <a:ext cx="4132162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s/ yes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8868009-5502-EFC8-FE65-F4A679FD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04" y="2045199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F182A98-DC6F-03F2-56A5-69B783A81C37}"/>
              </a:ext>
            </a:extLst>
          </p:cNvPr>
          <p:cNvSpPr txBox="1">
            <a:spLocks/>
          </p:cNvSpPr>
          <p:nvPr/>
        </p:nvSpPr>
        <p:spPr>
          <a:xfrm>
            <a:off x="4237255" y="1007192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9C2AE0B-F65C-0DD9-5DAF-34BC83A99D84}"/>
              </a:ext>
            </a:extLst>
          </p:cNvPr>
          <p:cNvSpPr txBox="1">
            <a:spLocks/>
          </p:cNvSpPr>
          <p:nvPr/>
        </p:nvSpPr>
        <p:spPr>
          <a:xfrm>
            <a:off x="7211028" y="5254815"/>
            <a:ext cx="4201610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 / no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1320800" y="1352397"/>
            <a:ext cx="1598929" cy="244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2330171" y="4277102"/>
            <a:ext cx="1475823" cy="24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9104081" y="1383899"/>
            <a:ext cx="1580101" cy="246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sPham-0936082789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3750208" y="381000"/>
            <a:ext cx="1584445" cy="251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6733178" y="466258"/>
            <a:ext cx="1580101" cy="246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sPham-0936082789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5240556" y="4636695"/>
            <a:ext cx="1682135" cy="237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8522196" y="4041769"/>
            <a:ext cx="1792595" cy="28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4996" y="2049366"/>
            <a:ext cx="4512911" cy="2820569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10718800" y="5918200"/>
            <a:ext cx="1093062" cy="497668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24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t Song for Kids - Animal Songs - Sing and Move - Learn English Kids">
            <a:hlinkClick r:id="" action="ppaction://media"/>
            <a:extLst>
              <a:ext uri="{FF2B5EF4-FFF2-40B4-BE49-F238E27FC236}">
                <a16:creationId xmlns:a16="http://schemas.microsoft.com/office/drawing/2014/main" id="{8789E246-3564-CA46-F28E-475FA6A26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400" y="5556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333452B-9154-465A-BB47-0E5A2F2BD540}"/>
              </a:ext>
            </a:extLst>
          </p:cNvPr>
          <p:cNvSpPr txBox="1"/>
          <p:nvPr/>
        </p:nvSpPr>
        <p:spPr>
          <a:xfrm>
            <a:off x="8283131" y="5080213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A056C43-AFE8-4601-AAB1-8A06BC864AA4}"/>
              </a:ext>
            </a:extLst>
          </p:cNvPr>
          <p:cNvSpPr txBox="1"/>
          <p:nvPr/>
        </p:nvSpPr>
        <p:spPr>
          <a:xfrm>
            <a:off x="5346159" y="3966418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EAD1BBCF-C043-44D1-AFEF-2CDD3D87A880}"/>
              </a:ext>
            </a:extLst>
          </p:cNvPr>
          <p:cNvSpPr txBox="1"/>
          <p:nvPr/>
        </p:nvSpPr>
        <p:spPr>
          <a:xfrm>
            <a:off x="2563412" y="4911923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25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10038913" y="1872232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6939441" y="1340894"/>
            <a:ext cx="142980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159505" y="1796648"/>
            <a:ext cx="11988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0" name="MsPham-0936082789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id="{8035D91B-6D18-422E-8ABE-B73A93BA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2381182" y="4096363"/>
            <a:ext cx="1624052" cy="26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9701749" y="1050816"/>
            <a:ext cx="1738804" cy="27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6801322" y="465185"/>
            <a:ext cx="1738804" cy="27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MsPham-0936082789" descr="Purple Balloon 2 clip art - vector clip art online, royalty free ... -  ClipArt Best - ClipArt Best">
            <a:hlinkClick r:id="rId8" action="ppaction://hlinksldjump"/>
            <a:extLst>
              <a:ext uri="{FF2B5EF4-FFF2-40B4-BE49-F238E27FC236}">
                <a16:creationId xmlns:a16="http://schemas.microsoft.com/office/drawing/2014/main" id="{52143D7F-CB1C-4727-B891-B93DF6D4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5014436" y="3292995"/>
            <a:ext cx="1851085" cy="26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MsPham-0936082789" descr="Orange Balloon SVG Vector, Orange Balloon Clip art - SVG Clipart">
            <a:hlinkClick r:id="rId10" action="ppaction://hlinksldjump"/>
            <a:extLst>
              <a:ext uri="{FF2B5EF4-FFF2-40B4-BE49-F238E27FC236}">
                <a16:creationId xmlns:a16="http://schemas.microsoft.com/office/drawing/2014/main" id="{F188F3E0-1531-4DE2-956B-AF857E597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7941054" y="3971167"/>
            <a:ext cx="1972641" cy="30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3550354" y="1276897"/>
            <a:ext cx="142980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MsPham-0936082789" descr="http://www.clipartpal.com/_thumbs/pd/holiday/birthday/baloon1_01.png">
            <a:hlinkClick r:id="rId12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3393463" y="408059"/>
            <a:ext cx="1743584" cy="276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Pham-0936082789" descr="http://www.clipartpal.com/_thumbs/pd/holiday/birthday/baloon1_05.png">
            <a:hlinkClick r:id="rId14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48383" y="1077838"/>
            <a:ext cx="1759523" cy="26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11023600" y="6044580"/>
            <a:ext cx="889862" cy="432421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2133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9" grpId="0"/>
      <p:bldP spid="17" grpId="0"/>
      <p:bldP spid="16" grpId="0"/>
      <p:bldP spid="3" grpId="0"/>
      <p:bldP spid="1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cats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49606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a cat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87D3983-3A1B-F547-973F-D6306D3E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3" y="1956831"/>
            <a:ext cx="4908891" cy="29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a rabbit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rabbits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D7006E0-5812-92AB-8FA0-411E9797A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3" y="1956831"/>
            <a:ext cx="4908891" cy="29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two parrots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4798" y="4367873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parrots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B932282-3429-267B-A206-C67D8015E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20301" r="9659" b="9301"/>
          <a:stretch/>
        </p:blipFill>
        <p:spPr bwMode="auto">
          <a:xfrm>
            <a:off x="1330409" y="1888185"/>
            <a:ext cx="4950074" cy="26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birds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49606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a bird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21C5BAD-5F32-F103-344E-01F91733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3" y="1956831"/>
            <a:ext cx="4908891" cy="29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_____ any dogs?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have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49606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two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F9D449-06B9-3A90-12DA-B5025C6D38E9}"/>
              </a:ext>
            </a:extLst>
          </p:cNvPr>
          <p:cNvGrpSpPr/>
          <p:nvPr/>
        </p:nvGrpSpPr>
        <p:grpSpPr>
          <a:xfrm>
            <a:off x="1943968" y="2194011"/>
            <a:ext cx="4000274" cy="2469977"/>
            <a:chOff x="2786434" y="4122395"/>
            <a:chExt cx="2054865" cy="1268780"/>
          </a:xfrm>
        </p:grpSpPr>
        <p:pic>
          <p:nvPicPr>
            <p:cNvPr id="3" name="Picture 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EDE3D7C5-2EA3-BFB4-72C3-3016E375D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4" name="Picture 3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8B15F72-3C01-86FB-BB51-8530B96F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43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Yes, I do.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1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1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cat?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No, I don’t.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29DB-CE46-D566-0132-9283148DF2A3}"/>
              </a:ext>
            </a:extLst>
          </p:cNvPr>
          <p:cNvGrpSpPr/>
          <p:nvPr/>
        </p:nvGrpSpPr>
        <p:grpSpPr>
          <a:xfrm>
            <a:off x="1744683" y="2205348"/>
            <a:ext cx="4217732" cy="2447303"/>
            <a:chOff x="7180508" y="4036877"/>
            <a:chExt cx="2472886" cy="14348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C040D8-F450-1A79-993B-30F8946D9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B773A6-241D-E3DB-8CBB-D2430B173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67E2DE8-7073-6F0C-B379-2FFF265AF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75" y="2538076"/>
            <a:ext cx="1112049" cy="7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Yes, I do.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birds?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No, I don’t.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3D2CB3-8076-08A2-9962-D2AA253DB2E0}"/>
              </a:ext>
            </a:extLst>
          </p:cNvPr>
          <p:cNvGrpSpPr/>
          <p:nvPr/>
        </p:nvGrpSpPr>
        <p:grpSpPr>
          <a:xfrm>
            <a:off x="1159624" y="2490734"/>
            <a:ext cx="5568962" cy="1876531"/>
            <a:chOff x="9584941" y="4277234"/>
            <a:chExt cx="2619365" cy="882628"/>
          </a:xfrm>
        </p:grpSpPr>
        <p:pic>
          <p:nvPicPr>
            <p:cNvPr id="3" name="Picture 2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62D9ADB4-7A6D-F7EC-FCED-2ADE5D1C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4941" y="4277234"/>
              <a:ext cx="1253809" cy="861649"/>
            </a:xfrm>
            <a:prstGeom prst="rect">
              <a:avLst/>
            </a:prstGeom>
          </p:spPr>
        </p:pic>
        <p:pic>
          <p:nvPicPr>
            <p:cNvPr id="4" name="Picture 3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E8B32F10-F08A-C337-FFA7-3E717BAC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497" y="4298213"/>
              <a:ext cx="1253809" cy="861649"/>
            </a:xfrm>
            <a:prstGeom prst="rect">
              <a:avLst/>
            </a:prstGeom>
          </p:spPr>
        </p:pic>
      </p:grp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036C9A45-E0C5-85FB-3873-B4360DC8C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23" y="2065088"/>
            <a:ext cx="745837" cy="7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D2185-4314-F62E-5CEE-EE4DEF95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9463" r="19166" b="18950"/>
          <a:stretch/>
        </p:blipFill>
        <p:spPr>
          <a:xfrm>
            <a:off x="0" y="1249680"/>
            <a:ext cx="12192000" cy="5608321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2591815" cy="548640"/>
          </a:xfrm>
          <a:prstGeom prst="flowChartProcess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  Let’s talk.</a:t>
            </a:r>
            <a:endParaRPr lang="en-US" sz="2800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97887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99831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5001774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303718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605662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E790C3-5426-657A-472D-2A0F391E4884}"/>
              </a:ext>
            </a:extLst>
          </p:cNvPr>
          <p:cNvGrpSpPr/>
          <p:nvPr/>
        </p:nvGrpSpPr>
        <p:grpSpPr>
          <a:xfrm>
            <a:off x="582278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29583-F60D-97D0-F3CC-F74F6D842D21}"/>
              </a:ext>
            </a:extLst>
          </p:cNvPr>
          <p:cNvGrpSpPr/>
          <p:nvPr/>
        </p:nvGrpSpPr>
        <p:grpSpPr>
          <a:xfrm>
            <a:off x="2912191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ADC6EB-D900-2648-4BBD-A2D0F9DCF45F}"/>
              </a:ext>
            </a:extLst>
          </p:cNvPr>
          <p:cNvGrpSpPr/>
          <p:nvPr/>
        </p:nvGrpSpPr>
        <p:grpSpPr>
          <a:xfrm>
            <a:off x="5120275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DBF6FB-8E1E-F9F8-9076-4C20D9C2D483}"/>
              </a:ext>
            </a:extLst>
          </p:cNvPr>
          <p:cNvGrpSpPr/>
          <p:nvPr/>
        </p:nvGrpSpPr>
        <p:grpSpPr>
          <a:xfrm>
            <a:off x="7468388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110387-50E5-B988-A1E1-8A47AF9208E0}"/>
              </a:ext>
            </a:extLst>
          </p:cNvPr>
          <p:cNvGrpSpPr/>
          <p:nvPr/>
        </p:nvGrpSpPr>
        <p:grpSpPr>
          <a:xfrm>
            <a:off x="9654765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C4317182-ACE6-D087-6505-D94968B821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1492761" y="1939523"/>
            <a:ext cx="2256905" cy="235418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6067DFA5-27B9-3275-AB42-88D9AB89DA2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3749666" y="1939523"/>
            <a:ext cx="45039" cy="23518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07CE830-3AB2-817D-FBF9-2FEF7601018F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>
            <a:off x="3749666" y="1939523"/>
            <a:ext cx="2346982" cy="23494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0F97EC49-8B18-5B38-584F-8BC94F2B300C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>
            <a:off x="3749666" y="1939523"/>
            <a:ext cx="4648926" cy="23471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151EE404-A496-E565-A612-B92875E1EFF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>
            <a:off x="3749666" y="1939523"/>
            <a:ext cx="6950870" cy="23447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1F9DFB5-0F85-4860-CE98-E9A305C94169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3600">
                <a:latin typeface="Arial" panose="020B0604020202020204" pitchFamily="34" charset="0"/>
              </a:rPr>
              <a:t>Structure </a:t>
            </a:r>
            <a:endParaRPr lang="en-US" sz="3600" dirty="0">
              <a:latin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6551087E-76C2-EF54-909C-282F47AD7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80054" y="939010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D99E1239-0931-DD8B-676B-8472F703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381" y="1106587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7" name="MsPham0936082789">
            <a:extLst>
              <a:ext uri="{FF2B5EF4-FFF2-40B4-BE49-F238E27FC236}">
                <a16:creationId xmlns:a16="http://schemas.microsoft.com/office/drawing/2014/main" id="{57B26387-3955-C728-F41C-D7D237A8946B}"/>
              </a:ext>
            </a:extLst>
          </p:cNvPr>
          <p:cNvSpPr txBox="1"/>
          <p:nvPr/>
        </p:nvSpPr>
        <p:spPr>
          <a:xfrm>
            <a:off x="1052186" y="1116563"/>
            <a:ext cx="5394960" cy="822960"/>
          </a:xfrm>
          <a:prstGeom prst="wedgeRoundRectCallout">
            <a:avLst>
              <a:gd name="adj1" fmla="val 55074"/>
              <a:gd name="adj2" fmla="val -35633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3740"/>
                </a:solidFill>
              </a:rPr>
              <a:t>Do you have any </a:t>
            </a:r>
            <a:r>
              <a:rPr lang="en-US" b="0">
                <a:solidFill>
                  <a:srgbClr val="993740"/>
                </a:solidFill>
              </a:rPr>
              <a:t>______</a:t>
            </a:r>
            <a:r>
              <a:rPr lang="en-US">
                <a:solidFill>
                  <a:srgbClr val="993740"/>
                </a:solidFill>
              </a:rPr>
              <a:t>?</a:t>
            </a:r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A177BF6C-58A9-7A0E-5FB7-D65899FF122E}"/>
              </a:ext>
            </a:extLst>
          </p:cNvPr>
          <p:cNvSpPr txBox="1"/>
          <p:nvPr/>
        </p:nvSpPr>
        <p:spPr>
          <a:xfrm>
            <a:off x="8624886" y="826181"/>
            <a:ext cx="2540001" cy="544830"/>
          </a:xfrm>
          <a:prstGeom prst="wedgeRoundRectCallout">
            <a:avLst>
              <a:gd name="adj1" fmla="val -56770"/>
              <a:gd name="adj2" fmla="val 41008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Yes</a:t>
            </a:r>
            <a:r>
              <a:rPr lang="en-US">
                <a:solidFill>
                  <a:srgbClr val="993740"/>
                </a:solidFill>
              </a:rPr>
              <a:t>, I do.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C98C8287-5304-61A3-482C-A177CF94AB98}"/>
              </a:ext>
            </a:extLst>
          </p:cNvPr>
          <p:cNvSpPr txBox="1"/>
          <p:nvPr/>
        </p:nvSpPr>
        <p:spPr>
          <a:xfrm>
            <a:off x="8634879" y="1656771"/>
            <a:ext cx="2540001" cy="544830"/>
          </a:xfrm>
          <a:prstGeom prst="wedgeRoundRectCallout">
            <a:avLst>
              <a:gd name="adj1" fmla="val -58467"/>
              <a:gd name="adj2" fmla="val -48870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No</a:t>
            </a:r>
            <a:r>
              <a:rPr lang="en-US">
                <a:solidFill>
                  <a:srgbClr val="993740"/>
                </a:solidFill>
              </a:rPr>
              <a:t>, I don’t.</a:t>
            </a:r>
          </a:p>
        </p:txBody>
      </p:sp>
    </p:spTree>
    <p:extLst>
      <p:ext uri="{BB962C8B-B14F-4D97-AF65-F5344CB8AC3E}">
        <p14:creationId xmlns:p14="http://schemas.microsoft.com/office/powerpoint/2010/main" val="1828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3B28856-9B74-0F9E-0AFA-A538D4D8EEFB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182889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933" b="1" i="0" u="none" strike="noStrike" cap="none">
                <a:solidFill>
                  <a:srgbClr val="C45C6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listen and repeat.</a:t>
            </a:r>
            <a:endParaRPr lang="en-US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2230846" y="3219429"/>
            <a:ext cx="517760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tma Bold" panose="020B0604020202020204" charset="0"/>
                <a:cs typeface="Atma Bold" panose="020B0604020202020204" charset="0"/>
              </a:rPr>
              <a:t>Mspham</a:t>
            </a:r>
          </a:p>
          <a:p>
            <a:pPr marL="182889" algn="l"/>
            <a:r>
              <a:rPr lang="en-US" sz="2933">
                <a:solidFill>
                  <a:srgbClr val="C45C67"/>
                </a:solidFill>
                <a:latin typeface="Atma Bold" panose="020B0604020202020204" charset="0"/>
                <a:cs typeface="Atma Bold" panose="020B0604020202020204" charset="0"/>
              </a:rPr>
              <a:t>0936082789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CD132-C8CF-3ED7-4CE7-3667B780D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028" y="1176242"/>
            <a:ext cx="10976719" cy="450551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85BF958-3D8D-5CB7-39AD-3438C1AA7E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6191685" y="321711"/>
            <a:ext cx="548639" cy="548640"/>
          </a:xfrm>
          <a:prstGeom prst="ellipse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96B05EA-9A41-2D4C-89A8-4EA4BCF94E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946401" y="5557782"/>
            <a:ext cx="548639" cy="548640"/>
          </a:xfrm>
          <a:prstGeom prst="ellipse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DB9CA69-1941-2F23-BB11-F23CB39859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9499601" y="5557782"/>
            <a:ext cx="548639" cy="548640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EE96861-D638-84F9-9F1F-01011D94088E}"/>
              </a:ext>
            </a:extLst>
          </p:cNvPr>
          <p:cNvSpPr/>
          <p:nvPr/>
        </p:nvSpPr>
        <p:spPr>
          <a:xfrm>
            <a:off x="1698625" y="1337204"/>
            <a:ext cx="1219201" cy="2826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8FE36E5-0F1D-C173-3493-9B5A550BE724}"/>
              </a:ext>
            </a:extLst>
          </p:cNvPr>
          <p:cNvSpPr/>
          <p:nvPr/>
        </p:nvSpPr>
        <p:spPr>
          <a:xfrm>
            <a:off x="2978973" y="1337204"/>
            <a:ext cx="811977" cy="5486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FE1158E-2203-9F07-5F5E-52AE1155BF72}"/>
              </a:ext>
            </a:extLst>
          </p:cNvPr>
          <p:cNvSpPr/>
          <p:nvPr/>
        </p:nvSpPr>
        <p:spPr>
          <a:xfrm>
            <a:off x="7377628" y="4811985"/>
            <a:ext cx="1337557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3BCC0CE-BEEF-CE6E-F6EE-9DC8637F228A}"/>
              </a:ext>
            </a:extLst>
          </p:cNvPr>
          <p:cNvSpPr/>
          <p:nvPr/>
        </p:nvSpPr>
        <p:spPr>
          <a:xfrm>
            <a:off x="7296151" y="5207850"/>
            <a:ext cx="1562100" cy="3404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0A688D1-2FD2-515B-D829-41A83C95F167}"/>
              </a:ext>
            </a:extLst>
          </p:cNvPr>
          <p:cNvSpPr/>
          <p:nvPr/>
        </p:nvSpPr>
        <p:spPr>
          <a:xfrm>
            <a:off x="4021911" y="1960607"/>
            <a:ext cx="1026495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3D1AB75-84CA-500E-0FAE-F2B31C8C0F9F}"/>
              </a:ext>
            </a:extLst>
          </p:cNvPr>
          <p:cNvSpPr/>
          <p:nvPr/>
        </p:nvSpPr>
        <p:spPr>
          <a:xfrm>
            <a:off x="6427470" y="1639947"/>
            <a:ext cx="1618937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B2AC8B7-ABF3-8848-4122-8DB456DB2DA3}"/>
              </a:ext>
            </a:extLst>
          </p:cNvPr>
          <p:cNvSpPr/>
          <p:nvPr/>
        </p:nvSpPr>
        <p:spPr>
          <a:xfrm>
            <a:off x="6192198" y="2043441"/>
            <a:ext cx="2008827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337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4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4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5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145896" y="2834915"/>
            <a:ext cx="972530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8800">
                <a:solidFill>
                  <a:srgbClr val="C45C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AE477F23-DA2E-598C-E609-E33E0320521B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3" name="MsPham-0936082789">
              <a:hlinkClick r:id="rId12"/>
              <a:extLst>
                <a:ext uri="{FF2B5EF4-FFF2-40B4-BE49-F238E27FC236}">
                  <a16:creationId xmlns:a16="http://schemas.microsoft.com/office/drawing/2014/main" id="{A3C3512D-1FBE-EE31-549A-CAC162965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2"/>
              <a:extLst>
                <a:ext uri="{FF2B5EF4-FFF2-40B4-BE49-F238E27FC236}">
                  <a16:creationId xmlns:a16="http://schemas.microsoft.com/office/drawing/2014/main" id="{5E1E2D72-55D8-A900-7949-5C77E343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2"/>
            <a:extLst>
              <a:ext uri="{FF2B5EF4-FFF2-40B4-BE49-F238E27FC236}">
                <a16:creationId xmlns:a16="http://schemas.microsoft.com/office/drawing/2014/main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rabbit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thỏ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/ˈræbɪt/</a:t>
            </a:r>
            <a:endParaRPr lang="en-US" sz="3600" dirty="0"/>
          </a:p>
        </p:txBody>
      </p:sp>
      <p:pic>
        <p:nvPicPr>
          <p:cNvPr id="25" name="MsPham-0936082789" descr="Logo&#10;&#10;Description automatically generated">
            <a:extLst>
              <a:ext uri="{FF2B5EF4-FFF2-40B4-BE49-F238E27FC236}">
                <a16:creationId xmlns:a16="http://schemas.microsoft.com/office/drawing/2014/main" id="{338F3D7B-2080-9384-40D7-C51C99A6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89" y="1355065"/>
            <a:ext cx="458529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cat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mèo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/kæt/</a:t>
            </a:r>
            <a:endParaRPr lang="en-US" sz="3600" dirty="0"/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090EB7-A4E5-8049-F3CC-674C14BDA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913" y="135506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bird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/bɜːrd/</a:t>
            </a:r>
            <a:endParaRPr lang="en-US" sz="3600" dirty="0"/>
          </a:p>
        </p:txBody>
      </p:sp>
      <p:pic>
        <p:nvPicPr>
          <p:cNvPr id="4098" name="Picture 2" descr="Bird Cartoon&quot; Images – Browse 427 Stock Photos, Vectors, and Video | Adobe  Stock">
            <a:extLst>
              <a:ext uri="{FF2B5EF4-FFF2-40B4-BE49-F238E27FC236}">
                <a16:creationId xmlns:a16="http://schemas.microsoft.com/office/drawing/2014/main" id="{636FDD03-3B02-D531-5AE1-A44AEEDF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0" y="1926565"/>
            <a:ext cx="4991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3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parrot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vẹt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/ˈpærət/</a:t>
            </a:r>
            <a:endParaRPr lang="en-US" sz="3600" dirty="0"/>
          </a:p>
        </p:txBody>
      </p:sp>
      <p:pic>
        <p:nvPicPr>
          <p:cNvPr id="8" name="MsPham-093608278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51FFE7B-3CC8-20D5-C786-4A14A0B39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7" y="1400537"/>
            <a:ext cx="4253696" cy="46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dog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chó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dɒɡ/</a:t>
            </a:r>
            <a:endParaRPr lang="en-US" sz="3600" dirty="0"/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CFD88830-D182-5ED0-0F57-53D909F0B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43" y="1454596"/>
            <a:ext cx="3044619" cy="42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have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/hæv/</a:t>
            </a:r>
            <a:endParaRPr lang="en-US" sz="36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A598FF7-3E3C-C382-5253-4ECFA728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63" y="2021313"/>
            <a:ext cx="2087105" cy="28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0A19F-4050-E3F4-55A1-08A5CF267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667" y="2201273"/>
            <a:ext cx="2453592" cy="31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1258</Words>
  <Application>Microsoft Office PowerPoint</Application>
  <PresentationFormat>Widescreen</PresentationFormat>
  <Paragraphs>194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.VnBlack</vt:lpstr>
      <vt:lpstr>.VnCooper</vt:lpstr>
      <vt:lpstr>.VnHelvetIns</vt:lpstr>
      <vt:lpstr>.VnHelvetInsH</vt:lpstr>
      <vt:lpstr>.VnStamp</vt:lpstr>
      <vt:lpstr>Arial</vt:lpstr>
      <vt:lpstr>Atma Bold</vt:lpstr>
      <vt:lpstr>Calibri</vt:lpstr>
      <vt:lpstr>Calibri Light</vt:lpstr>
      <vt:lpstr>Love Craft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50</cp:revision>
  <dcterms:created xsi:type="dcterms:W3CDTF">2022-07-18T07:54:40Z</dcterms:created>
  <dcterms:modified xsi:type="dcterms:W3CDTF">2024-03-22T03:02:35Z</dcterms:modified>
</cp:coreProperties>
</file>