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9"/>
  </p:notesMasterIdLst>
  <p:sldIdLst>
    <p:sldId id="278" r:id="rId2"/>
    <p:sldId id="490" r:id="rId3"/>
    <p:sldId id="369" r:id="rId4"/>
    <p:sldId id="289" r:id="rId5"/>
    <p:sldId id="461" r:id="rId6"/>
    <p:sldId id="463" r:id="rId7"/>
    <p:sldId id="473" r:id="rId8"/>
  </p:sldIdLst>
  <p:sldSz cx="12192000" cy="6858000"/>
  <p:notesSz cx="6858000" cy="9144000"/>
  <p:embeddedFontLst>
    <p:embeddedFont>
      <p:font typeface=".VnBlack" panose="020B7200000000000000" pitchFamily="34" charset="0"/>
      <p:regular r:id="rId10"/>
    </p:embeddedFont>
    <p:embeddedFont>
      <p:font typeface=".VnCooper" panose="020B7200000000000000" pitchFamily="34" charset="0"/>
      <p:regular r:id="rId11"/>
    </p:embeddedFont>
    <p:embeddedFont>
      <p:font typeface=".VnHelvetIns" panose="020B7200000000000000" pitchFamily="34" charset="0"/>
      <p:regular r:id="rId12"/>
    </p:embeddedFont>
    <p:embeddedFont>
      <p:font typeface="Atma Bold" panose="020B0604020202020204" charset="0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libri Light" panose="020F0302020204030204" pitchFamily="34" charset="0"/>
      <p:regular r:id="rId18"/>
      <p:italic r:id="rId19"/>
    </p:embeddedFont>
    <p:embeddedFont>
      <p:font typeface="Fredoka One" panose="020B0604020202020204" charset="0"/>
      <p:regular r:id="rId20"/>
    </p:embeddedFont>
    <p:embeddedFont>
      <p:font typeface="Love Craft" panose="020B0604020202020204" charset="0"/>
      <p:regular r:id="rId21"/>
      <p:italic r:id="rId22"/>
    </p:embeddedFont>
    <p:embeddedFont>
      <p:font typeface="Poppins" panose="020B0604020202020204" charset="0"/>
      <p:regular r:id="rId23"/>
      <p:bold r:id="rId24"/>
      <p:italic r:id="rId25"/>
      <p:boldItalic r:id="rId26"/>
    </p:embeddedFont>
    <p:embeddedFont>
      <p:font typeface="Twinkl" panose="020B060402020202020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4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26" Type="http://schemas.openxmlformats.org/officeDocument/2006/relationships/font" Target="fonts/font17.fntdata"/><Relationship Id="rId3" Type="http://schemas.openxmlformats.org/officeDocument/2006/relationships/slide" Target="slides/slide2.xml"/><Relationship Id="rId21" Type="http://schemas.openxmlformats.org/officeDocument/2006/relationships/font" Target="fonts/font12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font" Target="fonts/font16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29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font" Target="fonts/font15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font" Target="fonts/font14.fntdata"/><Relationship Id="rId28" Type="http://schemas.openxmlformats.org/officeDocument/2006/relationships/font" Target="fonts/font19.fntdata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font" Target="fonts/font13.fntdata"/><Relationship Id="rId27" Type="http://schemas.openxmlformats.org/officeDocument/2006/relationships/font" Target="fonts/font18.fntdata"/><Relationship Id="rId30" Type="http://schemas.openxmlformats.org/officeDocument/2006/relationships/font" Target="fonts/font21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D55C16-8B85-4CF9-BF8E-21566EBE17E2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0A7F8F-7375-4C09-AA40-D2AE0742C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516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845020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54DB4-D84B-2291-CF5E-8539BF571E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516FDB-B846-AADC-DB5A-8ACBAFE3B4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9E3F3-7B6F-2BB5-51A8-21AFA15D8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76894-CD62-49E0-ACC4-9A0B51506C5B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8C1CEF-64A2-B902-55B5-24A20CF65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9A727E-FDB9-62D2-4C76-B9883964B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FC3F2-1F74-4472-BD4A-E39A5D509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33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C952C-F673-E2D8-920E-3BE9A3B62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9DD176-8222-E41B-853E-47423361E6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4888CD-9654-9AED-946B-6C91DB59D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76894-CD62-49E0-ACC4-9A0B51506C5B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1C62E2-0485-CDE8-9261-568600E7B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CF70A2-D6A3-FDA5-7D2F-85A6AB140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FC3F2-1F74-4472-BD4A-E39A5D509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439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F8262E-C725-297C-0254-ED83447999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4B1FE2-FCE3-6FAB-F5AC-49CBF3A558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78A196-E805-6DC8-6D60-0E5C12240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76894-CD62-49E0-ACC4-9A0B51506C5B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4756DD-1C89-89E1-EDBA-25BCC92A4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8FB0BD-955A-543E-69B6-0248519FB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FC3F2-1F74-4472-BD4A-E39A5D509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552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MsPham0936082789" descr="Line chart&#10;&#10;Description automatically generated with medium confidence">
            <a:extLst>
              <a:ext uri="{FF2B5EF4-FFF2-40B4-BE49-F238E27FC236}">
                <a16:creationId xmlns:a16="http://schemas.microsoft.com/office/drawing/2014/main" id="{5ABB94D8-D150-A73E-2380-7AB89ADD97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45" name="MsPham0936082789" descr="Line chart&#10;&#10;Description automatically generated with medium confidence">
            <a:extLst>
              <a:ext uri="{FF2B5EF4-FFF2-40B4-BE49-F238E27FC236}">
                <a16:creationId xmlns:a16="http://schemas.microsoft.com/office/drawing/2014/main" id="{03D1DB03-2F77-9B37-8C0A-7D0C3EB495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258382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9" y="438153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1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9" y="478895"/>
            <a:ext cx="10960100" cy="994307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5593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B7CD7-564B-D170-5761-6DC2B299A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7CA9FC-CF2A-733E-6F16-4E49F7ECF7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FE901A-0FCB-CCF1-B169-74C2D5B9F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76894-CD62-49E0-ACC4-9A0B51506C5B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135306-AF09-0A72-6F09-2BCDFE519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236948-CE08-7182-A7CB-1B59A2B94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FC3F2-1F74-4472-BD4A-E39A5D509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969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95FD8-DBD9-AFCB-F4E3-17E48157E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F9B18F-7700-663A-EDAA-96E983BD2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88B247-E7DA-66F9-EABD-CA8B8189C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76894-CD62-49E0-ACC4-9A0B51506C5B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63254E-D27E-C2D3-A1F2-3834E865C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1C8B5B-4311-2112-001D-42435FEB1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FC3F2-1F74-4472-BD4A-E39A5D509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649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34531-4F26-51FB-DD32-E3A4A8721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A2C895-6E3D-DBC3-4057-87B8C752E0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DECD96-8592-108C-D80E-BFABC51E2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569F3E-BDC4-86D7-9DBC-BB1427FE7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76894-CD62-49E0-ACC4-9A0B51506C5B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B6092-6E7E-59A2-5BFB-175D5E496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86A11-9E89-DC5F-2B7D-7A4FA0E4B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FC3F2-1F74-4472-BD4A-E39A5D509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78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99EED-26EE-A619-08F2-BFB2A5FC4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F4317E-D190-70B1-3B1F-394461B156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1721FD-276B-0A9E-6528-E09523F77D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7EE6FD-85A3-F99B-0AA5-BEEE1DD36A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A3C123-92DF-2A06-EF00-848F2C8AC0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5BF9A3-D9C2-C467-5F1F-913AFB713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76894-CD62-49E0-ACC4-9A0B51506C5B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AD6487-298A-B1EB-9F42-34F6ED7D1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076E07-0A6E-CD2E-8608-8DEB22765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FC3F2-1F74-4472-BD4A-E39A5D509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492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0BBDA-567E-831F-991A-0B3651CCD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DF3682-06FE-67F9-E77B-E92CA52CB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76894-CD62-49E0-ACC4-9A0B51506C5B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E7F383-1966-39C9-A2DE-E754CB6AB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BE1A43-C023-9764-546C-724478E6A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FC3F2-1F74-4472-BD4A-E39A5D509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782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45451C-754E-E880-1257-5418E45CE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76894-CD62-49E0-ACC4-9A0B51506C5B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1FD0C7-50F1-25D4-92C9-E793F64C0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5006A2-3A47-9561-764B-E834C976B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FC3F2-1F74-4472-BD4A-E39A5D509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245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F6F92-3156-070E-3E0C-60D56AA21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A7AF1C-8073-76FE-3B81-791784AA10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51148F-0EDB-5A7D-3D0B-D1A770CA05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42AB9C-D955-548C-C359-40472CE16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76894-CD62-49E0-ACC4-9A0B51506C5B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B67387-3254-0E64-91C0-9DAAEBB3A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4ADB2F-06D4-F176-24A7-C02A2DCA3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FC3F2-1F74-4472-BD4A-E39A5D509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671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9EC71-B91E-7AB6-8D58-A3C51EC97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61AF1A-06E1-FBBD-6A43-C4EC3D7571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09F8C0-96E4-2340-CBCF-DFFB89BE44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6EA472-FAB9-3915-D7A1-E938EC6BB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76894-CD62-49E0-ACC4-9A0B51506C5B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4C4C48-2FCF-9A58-CE80-E802E2078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8A2769-3CC7-36F8-9443-068CB267B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FC3F2-1F74-4472-BD4A-E39A5D509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760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873E72-48A8-6DAC-76AA-690E9B685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FAE4DE-A0F6-E979-F0C7-1569F680B0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66A7D7-17DC-5804-5360-5382F17C76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676894-CD62-49E0-ACC4-9A0B51506C5B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3AA420-AE3A-1527-8DF4-CF8C1370A3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38C9D-9748-FB69-6320-D15F9D0DBA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FC3F2-1F74-4472-BD4A-E39A5D50929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MsPham0936082789" descr="Line chart&#10;&#10;Description automatically generated with medium confidence">
            <a:extLst>
              <a:ext uri="{FF2B5EF4-FFF2-40B4-BE49-F238E27FC236}">
                <a16:creationId xmlns:a16="http://schemas.microsoft.com/office/drawing/2014/main" id="{B09F5A21-9E2F-C934-E83C-BBDB78B52FBA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8" name="MsPham0936082789" descr="Line chart&#10;&#10;Description automatically generated with medium confidence">
            <a:extLst>
              <a:ext uri="{FF2B5EF4-FFF2-40B4-BE49-F238E27FC236}">
                <a16:creationId xmlns:a16="http://schemas.microsoft.com/office/drawing/2014/main" id="{1C93167A-A111-ACA5-85A7-B3BA1D7ABF2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82413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msphampowerpoint" TargetMode="External"/><Relationship Id="rId13" Type="http://schemas.openxmlformats.org/officeDocument/2006/relationships/image" Target="../media/image12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1.svg"/><Relationship Id="rId2" Type="http://schemas.openxmlformats.org/officeDocument/2006/relationships/image" Target="../media/image2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sv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audio" Target="../media/audio3.wav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hyperlink" Target="https://www.facebook.com/msphampowerpoint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12" Type="http://schemas.openxmlformats.org/officeDocument/2006/relationships/image" Target="../media/image37.sv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36.png"/><Relationship Id="rId5" Type="http://schemas.openxmlformats.org/officeDocument/2006/relationships/image" Target="../media/image6.png"/><Relationship Id="rId15" Type="http://schemas.openxmlformats.org/officeDocument/2006/relationships/image" Target="../media/image9.png"/><Relationship Id="rId10" Type="http://schemas.openxmlformats.org/officeDocument/2006/relationships/image" Target="../media/image35.svg"/><Relationship Id="rId4" Type="http://schemas.openxmlformats.org/officeDocument/2006/relationships/image" Target="../media/image5.svg"/><Relationship Id="rId9" Type="http://schemas.openxmlformats.org/officeDocument/2006/relationships/image" Target="../media/image34.png"/><Relationship Id="rId1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MsPham-0936082789">
            <a:extLst>
              <a:ext uri="{FF2B5EF4-FFF2-40B4-BE49-F238E27FC236}">
                <a16:creationId xmlns:a16="http://schemas.microsoft.com/office/drawing/2014/main" id="{EB9A99A2-D5D2-7691-2850-507AEECA80B7}"/>
              </a:ext>
            </a:extLst>
          </p:cNvPr>
          <p:cNvSpPr/>
          <p:nvPr/>
        </p:nvSpPr>
        <p:spPr>
          <a:xfrm>
            <a:off x="-167558" y="-70571"/>
            <a:ext cx="12192001" cy="6858000"/>
          </a:xfrm>
          <a:prstGeom prst="rect">
            <a:avLst/>
          </a:prstGeom>
          <a:solidFill>
            <a:srgbClr val="FFF6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45C67"/>
              </a:solidFill>
            </a:endParaRPr>
          </a:p>
        </p:txBody>
      </p:sp>
      <p:pic>
        <p:nvPicPr>
          <p:cNvPr id="81" name="MsPham-0936082789">
            <a:extLst>
              <a:ext uri="{FF2B5EF4-FFF2-40B4-BE49-F238E27FC236}">
                <a16:creationId xmlns:a16="http://schemas.microsoft.com/office/drawing/2014/main" id="{EB942D09-E0B9-2827-22A0-8683741651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61162" y="-382191"/>
            <a:ext cx="2914422" cy="2743200"/>
          </a:xfrm>
          <a:prstGeom prst="rect">
            <a:avLst/>
          </a:prstGeom>
        </p:spPr>
      </p:pic>
      <p:sp>
        <p:nvSpPr>
          <p:cNvPr id="83" name="MsPham-0936082789">
            <a:extLst>
              <a:ext uri="{FF2B5EF4-FFF2-40B4-BE49-F238E27FC236}">
                <a16:creationId xmlns:a16="http://schemas.microsoft.com/office/drawing/2014/main" id="{030E78E4-65E5-0C39-DAAD-1CF998AF4C6B}"/>
              </a:ext>
            </a:extLst>
          </p:cNvPr>
          <p:cNvSpPr txBox="1"/>
          <p:nvPr/>
        </p:nvSpPr>
        <p:spPr>
          <a:xfrm>
            <a:off x="5384337" y="5551574"/>
            <a:ext cx="3337506" cy="389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</a:pPr>
            <a:r>
              <a:rPr lang="en-US" sz="2266" dirty="0">
                <a:solidFill>
                  <a:srgbClr val="C45C6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Ms. Linh Thuy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50A3463A-574B-0618-0AC8-117BAC7CB65C}"/>
              </a:ext>
            </a:extLst>
          </p:cNvPr>
          <p:cNvSpPr txBox="1"/>
          <p:nvPr/>
        </p:nvSpPr>
        <p:spPr>
          <a:xfrm>
            <a:off x="2607029" y="1141766"/>
            <a:ext cx="31212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pc="50">
                <a:ln w="12700" cmpd="sng">
                  <a:solidFill>
                    <a:srgbClr val="C45C67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Unit 16 </a:t>
            </a:r>
            <a:endParaRPr lang="en-US" sz="5400" b="1" spc="50" dirty="0">
              <a:ln w="12700" cmpd="sng">
                <a:solidFill>
                  <a:srgbClr val="C45C67"/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rgbClr val="FF99FF"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.VnHelvetIns" panose="020B7200000000000000" pitchFamily="34" charset="0"/>
            </a:endParaRP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EDFFD488-5D6C-EAAB-1DFA-276B5609E071}"/>
              </a:ext>
            </a:extLst>
          </p:cNvPr>
          <p:cNvSpPr txBox="1"/>
          <p:nvPr/>
        </p:nvSpPr>
        <p:spPr>
          <a:xfrm>
            <a:off x="3507710" y="4268527"/>
            <a:ext cx="5214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pc="50">
                <a:ln w="12700" cmpd="sng">
                  <a:solidFill>
                    <a:srgbClr val="C45C67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Lesson 1 - </a:t>
            </a:r>
            <a:r>
              <a:rPr lang="en-GB" sz="3200" b="1" spc="50">
                <a:ln w="12700" cmpd="sng">
                  <a:solidFill>
                    <a:srgbClr val="C45C67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period 2</a:t>
            </a: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1285AF17-1558-45A9-3151-9700E37B5E57}"/>
              </a:ext>
            </a:extLst>
          </p:cNvPr>
          <p:cNvSpPr txBox="1"/>
          <p:nvPr/>
        </p:nvSpPr>
        <p:spPr>
          <a:xfrm>
            <a:off x="1248262" y="2084639"/>
            <a:ext cx="8538258" cy="18620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ln w="19050">
                  <a:solidFill>
                    <a:schemeClr val="bg1"/>
                  </a:solidFill>
                </a:ln>
                <a:solidFill>
                  <a:srgbClr val="FF4B5C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.VnCooper" panose="020B7200000000000000" pitchFamily="34" charset="0"/>
                <a:cs typeface="Atma Bold" panose="020B0604020202020204" charset="0"/>
              </a:rPr>
              <a:t>My pets</a:t>
            </a:r>
            <a:endParaRPr lang="en-US" sz="8800" b="1" dirty="0">
              <a:ln w="19050">
                <a:solidFill>
                  <a:schemeClr val="bg1"/>
                </a:solidFill>
              </a:ln>
              <a:solidFill>
                <a:srgbClr val="FF4B5C"/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.VnCooper" panose="020B7200000000000000" pitchFamily="34" charset="0"/>
              <a:cs typeface="Atma Bold" panose="020B0604020202020204" charset="0"/>
            </a:endParaRPr>
          </a:p>
        </p:txBody>
      </p:sp>
      <p:pic>
        <p:nvPicPr>
          <p:cNvPr id="64" name="MsPham-0936082789">
            <a:extLst>
              <a:ext uri="{FF2B5EF4-FFF2-40B4-BE49-F238E27FC236}">
                <a16:creationId xmlns:a16="http://schemas.microsoft.com/office/drawing/2014/main" id="{43CAA915-8FEE-5862-D506-F38D866681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36380" y="-1410485"/>
            <a:ext cx="3491267" cy="4192570"/>
          </a:xfrm>
          <a:prstGeom prst="rect">
            <a:avLst/>
          </a:prstGeom>
        </p:spPr>
      </p:pic>
      <p:pic>
        <p:nvPicPr>
          <p:cNvPr id="65" name="MsPham-0936082789">
            <a:extLst>
              <a:ext uri="{FF2B5EF4-FFF2-40B4-BE49-F238E27FC236}">
                <a16:creationId xmlns:a16="http://schemas.microsoft.com/office/drawing/2014/main" id="{3EF1D5EF-082C-6202-A2AA-0D0CBA62D8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870932" y="4075916"/>
            <a:ext cx="3491267" cy="4192570"/>
          </a:xfrm>
          <a:prstGeom prst="rect">
            <a:avLst/>
          </a:prstGeom>
        </p:spPr>
      </p:pic>
      <p:pic>
        <p:nvPicPr>
          <p:cNvPr id="66" name="MsPham-0936082789">
            <a:extLst>
              <a:ext uri="{FF2B5EF4-FFF2-40B4-BE49-F238E27FC236}">
                <a16:creationId xmlns:a16="http://schemas.microsoft.com/office/drawing/2014/main" id="{794DC199-52AC-B55C-A0A4-454029ADDA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508484">
            <a:off x="36005" y="6045200"/>
            <a:ext cx="2970000" cy="2743200"/>
          </a:xfrm>
          <a:prstGeom prst="rect">
            <a:avLst/>
          </a:prstGeom>
        </p:spPr>
      </p:pic>
      <p:grpSp>
        <p:nvGrpSpPr>
          <p:cNvPr id="5" name="MsPham-0936082789">
            <a:extLst>
              <a:ext uri="{FF2B5EF4-FFF2-40B4-BE49-F238E27FC236}">
                <a16:creationId xmlns:a16="http://schemas.microsoft.com/office/drawing/2014/main" id="{915FF87E-3774-2738-5332-43EFBF9130FC}"/>
              </a:ext>
            </a:extLst>
          </p:cNvPr>
          <p:cNvGrpSpPr/>
          <p:nvPr/>
        </p:nvGrpSpPr>
        <p:grpSpPr>
          <a:xfrm>
            <a:off x="8231855" y="132966"/>
            <a:ext cx="3123624" cy="1499003"/>
            <a:chOff x="4316242" y="1766016"/>
            <a:chExt cx="5659030" cy="2715725"/>
          </a:xfrm>
        </p:grpSpPr>
        <p:pic>
          <p:nvPicPr>
            <p:cNvPr id="6" name="MsPham-0936082789">
              <a:hlinkClick r:id="rId8"/>
              <a:extLst>
                <a:ext uri="{FF2B5EF4-FFF2-40B4-BE49-F238E27FC236}">
                  <a16:creationId xmlns:a16="http://schemas.microsoft.com/office/drawing/2014/main" id="{6B55C0C5-B122-2BD8-0F6F-146D35CDE3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00" t="7671" r="30790" b="7671"/>
            <a:stretch/>
          </p:blipFill>
          <p:spPr>
            <a:xfrm>
              <a:off x="8284853" y="2555113"/>
              <a:ext cx="1690419" cy="192662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" name="MsPham-0936082789">
              <a:hlinkClick r:id="rId8"/>
              <a:extLst>
                <a:ext uri="{FF2B5EF4-FFF2-40B4-BE49-F238E27FC236}">
                  <a16:creationId xmlns:a16="http://schemas.microsoft.com/office/drawing/2014/main" id="{1D74CB88-7019-50EE-0F52-4D7850EC6F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890"/>
            <a:stretch/>
          </p:blipFill>
          <p:spPr>
            <a:xfrm>
              <a:off x="4316242" y="1766016"/>
              <a:ext cx="4292709" cy="2661014"/>
            </a:xfrm>
            <a:prstGeom prst="rect">
              <a:avLst/>
            </a:prstGeom>
          </p:spPr>
        </p:pic>
      </p:grpSp>
      <p:pic>
        <p:nvPicPr>
          <p:cNvPr id="85" name="MsPham-0936082789">
            <a:extLst>
              <a:ext uri="{FF2B5EF4-FFF2-40B4-BE49-F238E27FC236}">
                <a16:creationId xmlns:a16="http://schemas.microsoft.com/office/drawing/2014/main" id="{D8A44D81-943C-1195-224A-F14C9A1983B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2700000">
            <a:off x="360410" y="1007728"/>
            <a:ext cx="2032217" cy="622025"/>
          </a:xfrm>
          <a:prstGeom prst="rect">
            <a:avLst/>
          </a:prstGeom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DD5DF605-9B96-E6AA-99F0-A833FB21C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48" y="2070726"/>
            <a:ext cx="2921432" cy="4789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MsPham-0936082789">
            <a:hlinkClick r:id="rId8"/>
            <a:extLst>
              <a:ext uri="{FF2B5EF4-FFF2-40B4-BE49-F238E27FC236}">
                <a16:creationId xmlns:a16="http://schemas.microsoft.com/office/drawing/2014/main" id="{51328A1E-8291-1BA6-BF8D-17DF5357B6C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02" y="5523566"/>
            <a:ext cx="1468182" cy="93269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A2A3B9-84FA-3544-A079-70B7EBE1884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9487557" y="3425631"/>
            <a:ext cx="2715139" cy="34561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A322C0-12AA-4055-9DCA-C02277CEA69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789785" y="2765473"/>
            <a:ext cx="1782550" cy="182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91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25" grpId="0"/>
      <p:bldP spid="26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4E11219D-9E26-C421-359A-F2EFC21EBB22}"/>
              </a:ext>
            </a:extLst>
          </p:cNvPr>
          <p:cNvSpPr txBox="1">
            <a:spLocks/>
          </p:cNvSpPr>
          <p:nvPr/>
        </p:nvSpPr>
        <p:spPr>
          <a:xfrm>
            <a:off x="397887" y="4293704"/>
            <a:ext cx="2189748" cy="2091695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 w="19050">
            <a:solidFill>
              <a:srgbClr val="F98F9C"/>
            </a:solidFill>
          </a:ln>
          <a:effectLst/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ts val="700"/>
              </a:lnSpc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parrot</a:t>
            </a: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</a:rPr>
              <a:t>s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D80B6F11-BE33-26C2-1F61-4E86D62FB157}"/>
              </a:ext>
            </a:extLst>
          </p:cNvPr>
          <p:cNvSpPr txBox="1">
            <a:spLocks/>
          </p:cNvSpPr>
          <p:nvPr/>
        </p:nvSpPr>
        <p:spPr>
          <a:xfrm>
            <a:off x="2699831" y="4291358"/>
            <a:ext cx="2189748" cy="2091695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 w="19050">
            <a:solidFill>
              <a:srgbClr val="F98F9C"/>
            </a:solidFill>
          </a:ln>
          <a:effectLst/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ts val="700"/>
              </a:lnSpc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dog</a:t>
            </a: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</a:rPr>
              <a:t>s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B9274D36-A807-6DD0-2486-CE247361AFA2}"/>
              </a:ext>
            </a:extLst>
          </p:cNvPr>
          <p:cNvSpPr txBox="1">
            <a:spLocks/>
          </p:cNvSpPr>
          <p:nvPr/>
        </p:nvSpPr>
        <p:spPr>
          <a:xfrm>
            <a:off x="5001774" y="4289012"/>
            <a:ext cx="2189748" cy="2091695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 w="19050">
            <a:solidFill>
              <a:srgbClr val="F98F9C"/>
            </a:solidFill>
          </a:ln>
          <a:effectLst/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ts val="700"/>
              </a:lnSpc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rabbit</a:t>
            </a: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</a:rPr>
              <a:t>s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22AF60CE-5FCA-A564-10D2-0463060B15FC}"/>
              </a:ext>
            </a:extLst>
          </p:cNvPr>
          <p:cNvSpPr txBox="1">
            <a:spLocks/>
          </p:cNvSpPr>
          <p:nvPr/>
        </p:nvSpPr>
        <p:spPr>
          <a:xfrm>
            <a:off x="7303718" y="4286666"/>
            <a:ext cx="2189748" cy="2091695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 w="19050">
            <a:solidFill>
              <a:srgbClr val="F98F9C"/>
            </a:solidFill>
          </a:ln>
          <a:effectLst/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ts val="700"/>
              </a:lnSpc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cat</a:t>
            </a: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</a:rPr>
              <a:t>s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225902AE-3598-4240-9636-EE8CF620F4D8}"/>
              </a:ext>
            </a:extLst>
          </p:cNvPr>
          <p:cNvSpPr txBox="1">
            <a:spLocks/>
          </p:cNvSpPr>
          <p:nvPr/>
        </p:nvSpPr>
        <p:spPr>
          <a:xfrm>
            <a:off x="9605662" y="4284320"/>
            <a:ext cx="2189748" cy="2091695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 w="19050">
            <a:solidFill>
              <a:srgbClr val="F98F9C"/>
            </a:solidFill>
          </a:ln>
          <a:effectLst/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ts val="700"/>
              </a:lnSpc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bird</a:t>
            </a: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</a:rPr>
              <a:t>s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E790C3-5426-657A-472D-2A0F391E4884}"/>
              </a:ext>
            </a:extLst>
          </p:cNvPr>
          <p:cNvGrpSpPr/>
          <p:nvPr/>
        </p:nvGrpSpPr>
        <p:grpSpPr>
          <a:xfrm>
            <a:off x="582278" y="4655042"/>
            <a:ext cx="1820963" cy="1055099"/>
            <a:chOff x="421790" y="4122395"/>
            <a:chExt cx="2189748" cy="1268780"/>
          </a:xfrm>
        </p:grpSpPr>
        <p:pic>
          <p:nvPicPr>
            <p:cNvPr id="26" name="MsPham-0936082789" descr="A picture containing toy, vector graphics&#10;&#10;Description automatically generated">
              <a:extLst>
                <a:ext uri="{FF2B5EF4-FFF2-40B4-BE49-F238E27FC236}">
                  <a16:creationId xmlns:a16="http://schemas.microsoft.com/office/drawing/2014/main" id="{C7E691B2-BEDE-F4B5-F8C4-AB86B17FA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790" y="4122395"/>
              <a:ext cx="1148691" cy="1268780"/>
            </a:xfrm>
            <a:prstGeom prst="rect">
              <a:avLst/>
            </a:prstGeom>
          </p:spPr>
        </p:pic>
        <p:pic>
          <p:nvPicPr>
            <p:cNvPr id="30" name="MsPham-0936082789" descr="A picture containing toy, vector graphics&#10;&#10;Description automatically generated">
              <a:extLst>
                <a:ext uri="{FF2B5EF4-FFF2-40B4-BE49-F238E27FC236}">
                  <a16:creationId xmlns:a16="http://schemas.microsoft.com/office/drawing/2014/main" id="{35E24F55-2D0B-D747-AD90-E4C127F7C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2847" y="4122395"/>
              <a:ext cx="1148691" cy="1268780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6D29583-F60D-97D0-F3CC-F74F6D842D21}"/>
              </a:ext>
            </a:extLst>
          </p:cNvPr>
          <p:cNvGrpSpPr/>
          <p:nvPr/>
        </p:nvGrpSpPr>
        <p:grpSpPr>
          <a:xfrm>
            <a:off x="2912191" y="4606529"/>
            <a:ext cx="1787365" cy="1103612"/>
            <a:chOff x="2786434" y="4122395"/>
            <a:chExt cx="2054865" cy="1268780"/>
          </a:xfrm>
        </p:grpSpPr>
        <p:pic>
          <p:nvPicPr>
            <p:cNvPr id="25" name="Picture 24" descr="A picture containing toy&#10;&#10;Description automatically generated">
              <a:extLst>
                <a:ext uri="{FF2B5EF4-FFF2-40B4-BE49-F238E27FC236}">
                  <a16:creationId xmlns:a16="http://schemas.microsoft.com/office/drawing/2014/main" id="{5C8A1717-3321-5017-256E-4E81CB951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6434" y="4122395"/>
              <a:ext cx="902420" cy="1268780"/>
            </a:xfrm>
            <a:prstGeom prst="rect">
              <a:avLst/>
            </a:prstGeom>
          </p:spPr>
        </p:pic>
        <p:pic>
          <p:nvPicPr>
            <p:cNvPr id="31" name="Picture 30" descr="A picture containing toy&#10;&#10;Description automatically generated">
              <a:extLst>
                <a:ext uri="{FF2B5EF4-FFF2-40B4-BE49-F238E27FC236}">
                  <a16:creationId xmlns:a16="http://schemas.microsoft.com/office/drawing/2014/main" id="{9BEF2B62-49F0-A775-0143-CF08EEA45C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8879" y="4122395"/>
              <a:ext cx="902420" cy="1268780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5ADC6EB-D900-2648-4BBD-A2D0F9DCF45F}"/>
              </a:ext>
            </a:extLst>
          </p:cNvPr>
          <p:cNvGrpSpPr/>
          <p:nvPr/>
        </p:nvGrpSpPr>
        <p:grpSpPr>
          <a:xfrm>
            <a:off x="5120275" y="4408648"/>
            <a:ext cx="1845201" cy="1234254"/>
            <a:chOff x="4760096" y="3869760"/>
            <a:chExt cx="2363309" cy="1580818"/>
          </a:xfrm>
        </p:grpSpPr>
        <p:pic>
          <p:nvPicPr>
            <p:cNvPr id="29" name="MsPham-0936082789" descr="Logo&#10;&#10;Description automatically generated">
              <a:extLst>
                <a:ext uri="{FF2B5EF4-FFF2-40B4-BE49-F238E27FC236}">
                  <a16:creationId xmlns:a16="http://schemas.microsoft.com/office/drawing/2014/main" id="{88BC79E7-9438-8BBD-33C3-7A2B92201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0096" y="4181797"/>
              <a:ext cx="1272467" cy="1268781"/>
            </a:xfrm>
            <a:prstGeom prst="rect">
              <a:avLst/>
            </a:prstGeom>
          </p:spPr>
        </p:pic>
        <p:pic>
          <p:nvPicPr>
            <p:cNvPr id="32" name="MsPham-0936082789" descr="Logo&#10;&#10;Description automatically generated">
              <a:extLst>
                <a:ext uri="{FF2B5EF4-FFF2-40B4-BE49-F238E27FC236}">
                  <a16:creationId xmlns:a16="http://schemas.microsoft.com/office/drawing/2014/main" id="{0D416527-C9BF-5197-BE4D-0F96F6962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0936" y="3869760"/>
              <a:ext cx="1272469" cy="1268780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9DBF6FB-8E1E-F9F8-9076-4C20D9C2D483}"/>
              </a:ext>
            </a:extLst>
          </p:cNvPr>
          <p:cNvGrpSpPr/>
          <p:nvPr/>
        </p:nvGrpSpPr>
        <p:grpSpPr>
          <a:xfrm>
            <a:off x="7468388" y="4503395"/>
            <a:ext cx="1956780" cy="1135405"/>
            <a:chOff x="7180508" y="4036877"/>
            <a:chExt cx="2472886" cy="1434872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9F185414-0D49-FEE5-B1BD-D6A60E26D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0508" y="4036878"/>
              <a:ext cx="1434871" cy="1434871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2B01B93C-CC23-0294-6298-26CC67AFC6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8524" y="4036877"/>
              <a:ext cx="1434870" cy="1434871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F110387-50E5-B988-A1E1-8A47AF9208E0}"/>
              </a:ext>
            </a:extLst>
          </p:cNvPr>
          <p:cNvGrpSpPr/>
          <p:nvPr/>
        </p:nvGrpSpPr>
        <p:grpSpPr>
          <a:xfrm>
            <a:off x="9654765" y="4408353"/>
            <a:ext cx="2050931" cy="1354297"/>
            <a:chOff x="9620040" y="4170228"/>
            <a:chExt cx="2050931" cy="1354297"/>
          </a:xfrm>
        </p:grpSpPr>
        <p:pic>
          <p:nvPicPr>
            <p:cNvPr id="35" name="Picture 34" descr="A picture containing vector graphics, gear&#10;&#10;Description automatically generated">
              <a:extLst>
                <a:ext uri="{FF2B5EF4-FFF2-40B4-BE49-F238E27FC236}">
                  <a16:creationId xmlns:a16="http://schemas.microsoft.com/office/drawing/2014/main" id="{D4C9C86A-3841-C276-2F4A-4D99D0C170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0040" y="4170228"/>
              <a:ext cx="1253809" cy="861649"/>
            </a:xfrm>
            <a:prstGeom prst="rect">
              <a:avLst/>
            </a:prstGeom>
          </p:spPr>
        </p:pic>
        <p:pic>
          <p:nvPicPr>
            <p:cNvPr id="39" name="Picture 38" descr="A picture containing vector graphics, gear&#10;&#10;Description automatically generated">
              <a:extLst>
                <a:ext uri="{FF2B5EF4-FFF2-40B4-BE49-F238E27FC236}">
                  <a16:creationId xmlns:a16="http://schemas.microsoft.com/office/drawing/2014/main" id="{43C9531B-1F96-A624-040B-E61680B5F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7162" y="4662876"/>
              <a:ext cx="1253809" cy="861649"/>
            </a:xfrm>
            <a:prstGeom prst="rect">
              <a:avLst/>
            </a:prstGeom>
          </p:spPr>
        </p:pic>
      </p:grpSp>
      <p:cxnSp>
        <p:nvCxnSpPr>
          <p:cNvPr id="10" name="MsPham-0936082789">
            <a:extLst>
              <a:ext uri="{FF2B5EF4-FFF2-40B4-BE49-F238E27FC236}">
                <a16:creationId xmlns:a16="http://schemas.microsoft.com/office/drawing/2014/main" id="{C4317182-ACE6-D087-6505-D94968B821B5}"/>
              </a:ext>
            </a:extLst>
          </p:cNvPr>
          <p:cNvCxnSpPr>
            <a:cxnSpLocks/>
            <a:stCxn id="17" idx="2"/>
            <a:endCxn id="20" idx="0"/>
          </p:cNvCxnSpPr>
          <p:nvPr/>
        </p:nvCxnSpPr>
        <p:spPr>
          <a:xfrm flipH="1">
            <a:off x="1492761" y="1939523"/>
            <a:ext cx="2256905" cy="2354181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MsPham-0936082789">
            <a:extLst>
              <a:ext uri="{FF2B5EF4-FFF2-40B4-BE49-F238E27FC236}">
                <a16:creationId xmlns:a16="http://schemas.microsoft.com/office/drawing/2014/main" id="{6067DFA5-27B9-3275-AB42-88D9AB89DA2C}"/>
              </a:ext>
            </a:extLst>
          </p:cNvPr>
          <p:cNvCxnSpPr>
            <a:cxnSpLocks/>
            <a:stCxn id="17" idx="2"/>
            <a:endCxn id="21" idx="0"/>
          </p:cNvCxnSpPr>
          <p:nvPr/>
        </p:nvCxnSpPr>
        <p:spPr>
          <a:xfrm>
            <a:off x="3749666" y="1939523"/>
            <a:ext cx="45039" cy="2351835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MsPham-0936082789">
            <a:extLst>
              <a:ext uri="{FF2B5EF4-FFF2-40B4-BE49-F238E27FC236}">
                <a16:creationId xmlns:a16="http://schemas.microsoft.com/office/drawing/2014/main" id="{E07CE830-3AB2-817D-FBF9-2FEF7601018F}"/>
              </a:ext>
            </a:extLst>
          </p:cNvPr>
          <p:cNvCxnSpPr>
            <a:cxnSpLocks/>
            <a:stCxn id="17" idx="2"/>
            <a:endCxn id="22" idx="0"/>
          </p:cNvCxnSpPr>
          <p:nvPr/>
        </p:nvCxnSpPr>
        <p:spPr>
          <a:xfrm>
            <a:off x="3749666" y="1939523"/>
            <a:ext cx="2346982" cy="2349489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MsPham-0936082789">
            <a:extLst>
              <a:ext uri="{FF2B5EF4-FFF2-40B4-BE49-F238E27FC236}">
                <a16:creationId xmlns:a16="http://schemas.microsoft.com/office/drawing/2014/main" id="{0F97EC49-8B18-5B38-584F-8BC94F2B300C}"/>
              </a:ext>
            </a:extLst>
          </p:cNvPr>
          <p:cNvCxnSpPr>
            <a:cxnSpLocks/>
            <a:stCxn id="17" idx="2"/>
            <a:endCxn id="23" idx="0"/>
          </p:cNvCxnSpPr>
          <p:nvPr/>
        </p:nvCxnSpPr>
        <p:spPr>
          <a:xfrm>
            <a:off x="3749666" y="1939523"/>
            <a:ext cx="4648926" cy="2347143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MsPham-0936082789">
            <a:extLst>
              <a:ext uri="{FF2B5EF4-FFF2-40B4-BE49-F238E27FC236}">
                <a16:creationId xmlns:a16="http://schemas.microsoft.com/office/drawing/2014/main" id="{151EE404-A496-E565-A612-B92875E1EFFD}"/>
              </a:ext>
            </a:extLst>
          </p:cNvPr>
          <p:cNvCxnSpPr>
            <a:cxnSpLocks/>
            <a:stCxn id="17" idx="2"/>
            <a:endCxn id="24" idx="0"/>
          </p:cNvCxnSpPr>
          <p:nvPr/>
        </p:nvCxnSpPr>
        <p:spPr>
          <a:xfrm>
            <a:off x="3749666" y="1939523"/>
            <a:ext cx="6950870" cy="2344797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C1F9DFB5-0F85-4860-CE98-E9A305C94169}"/>
              </a:ext>
            </a:extLst>
          </p:cNvPr>
          <p:cNvSpPr txBox="1">
            <a:spLocks/>
          </p:cNvSpPr>
          <p:nvPr/>
        </p:nvSpPr>
        <p:spPr>
          <a:xfrm>
            <a:off x="752847" y="230949"/>
            <a:ext cx="4249237" cy="548640"/>
          </a:xfrm>
          <a:prstGeom prst="hexagon">
            <a:avLst/>
          </a:prstGeom>
          <a:solidFill>
            <a:srgbClr val="F98F9C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182889"/>
            <a:r>
              <a:rPr lang="en-US" sz="3600">
                <a:latin typeface="Arial" panose="020B0604020202020204" pitchFamily="34" charset="0"/>
              </a:rPr>
              <a:t>Structure </a:t>
            </a:r>
            <a:endParaRPr lang="en-US" sz="3600" dirty="0">
              <a:latin typeface="Arial" panose="020B0604020202020204" pitchFamily="34" charset="0"/>
            </a:endParaRPr>
          </a:p>
        </p:txBody>
      </p:sp>
      <p:pic>
        <p:nvPicPr>
          <p:cNvPr id="15" name="MsPham0936082789">
            <a:extLst>
              <a:ext uri="{FF2B5EF4-FFF2-40B4-BE49-F238E27FC236}">
                <a16:creationId xmlns:a16="http://schemas.microsoft.com/office/drawing/2014/main" id="{6551087E-76C2-EF54-909C-282F47AD70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6680054" y="939010"/>
            <a:ext cx="830590" cy="830590"/>
          </a:xfrm>
          <a:prstGeom prst="ellipse">
            <a:avLst/>
          </a:prstGeom>
          <a:ln>
            <a:solidFill>
              <a:srgbClr val="FE8F9C"/>
            </a:solidFill>
          </a:ln>
        </p:spPr>
      </p:pic>
      <p:pic>
        <p:nvPicPr>
          <p:cNvPr id="16" name="MsPham0936082789">
            <a:extLst>
              <a:ext uri="{FF2B5EF4-FFF2-40B4-BE49-F238E27FC236}">
                <a16:creationId xmlns:a16="http://schemas.microsoft.com/office/drawing/2014/main" id="{D99E1239-0931-DD8B-676B-8472F70347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71381" y="1106587"/>
            <a:ext cx="830590" cy="830590"/>
          </a:xfrm>
          <a:prstGeom prst="ellipse">
            <a:avLst/>
          </a:prstGeom>
          <a:ln>
            <a:solidFill>
              <a:srgbClr val="FE8F9C"/>
            </a:solidFill>
          </a:ln>
        </p:spPr>
      </p:pic>
      <p:sp>
        <p:nvSpPr>
          <p:cNvPr id="17" name="MsPham0936082789">
            <a:extLst>
              <a:ext uri="{FF2B5EF4-FFF2-40B4-BE49-F238E27FC236}">
                <a16:creationId xmlns:a16="http://schemas.microsoft.com/office/drawing/2014/main" id="{57B26387-3955-C728-F41C-D7D237A8946B}"/>
              </a:ext>
            </a:extLst>
          </p:cNvPr>
          <p:cNvSpPr txBox="1"/>
          <p:nvPr/>
        </p:nvSpPr>
        <p:spPr>
          <a:xfrm>
            <a:off x="1052186" y="1116563"/>
            <a:ext cx="5394960" cy="822960"/>
          </a:xfrm>
          <a:prstGeom prst="wedgeRoundRectCallout">
            <a:avLst>
              <a:gd name="adj1" fmla="val 55074"/>
              <a:gd name="adj2" fmla="val -35633"/>
              <a:gd name="adj3" fmla="val 16667"/>
            </a:avLst>
          </a:prstGeom>
          <a:solidFill>
            <a:srgbClr val="FFF7E7"/>
          </a:solidFill>
          <a:ln>
            <a:solidFill>
              <a:srgbClr val="FF8C72"/>
            </a:solidFill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rgbClr val="993740"/>
                </a:solidFill>
              </a:rPr>
              <a:t>Do you have any </a:t>
            </a:r>
            <a:r>
              <a:rPr lang="en-US" b="0">
                <a:solidFill>
                  <a:srgbClr val="993740"/>
                </a:solidFill>
              </a:rPr>
              <a:t>______</a:t>
            </a:r>
            <a:r>
              <a:rPr lang="en-US">
                <a:solidFill>
                  <a:srgbClr val="993740"/>
                </a:solidFill>
              </a:rPr>
              <a:t>?</a:t>
            </a:r>
          </a:p>
        </p:txBody>
      </p:sp>
      <p:sp>
        <p:nvSpPr>
          <p:cNvPr id="18" name="MsPham0936082789">
            <a:extLst>
              <a:ext uri="{FF2B5EF4-FFF2-40B4-BE49-F238E27FC236}">
                <a16:creationId xmlns:a16="http://schemas.microsoft.com/office/drawing/2014/main" id="{A177BF6C-58A9-7A0E-5FB7-D65899FF122E}"/>
              </a:ext>
            </a:extLst>
          </p:cNvPr>
          <p:cNvSpPr txBox="1"/>
          <p:nvPr/>
        </p:nvSpPr>
        <p:spPr>
          <a:xfrm>
            <a:off x="8624886" y="826181"/>
            <a:ext cx="2540001" cy="544830"/>
          </a:xfrm>
          <a:prstGeom prst="wedgeRoundRectCallout">
            <a:avLst>
              <a:gd name="adj1" fmla="val -56770"/>
              <a:gd name="adj2" fmla="val 41008"/>
              <a:gd name="adj3" fmla="val 16667"/>
            </a:avLst>
          </a:prstGeom>
          <a:solidFill>
            <a:srgbClr val="FFF7E7"/>
          </a:solidFill>
          <a:ln>
            <a:solidFill>
              <a:srgbClr val="FF8C72"/>
            </a:solidFill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>
                <a:solidFill>
                  <a:srgbClr val="993740"/>
                </a:solidFill>
              </a:rPr>
              <a:t>  </a:t>
            </a:r>
            <a:r>
              <a:rPr lang="en-US">
                <a:solidFill>
                  <a:srgbClr val="0070C0"/>
                </a:solidFill>
              </a:rPr>
              <a:t>Yes</a:t>
            </a:r>
            <a:r>
              <a:rPr lang="en-US">
                <a:solidFill>
                  <a:srgbClr val="993740"/>
                </a:solidFill>
              </a:rPr>
              <a:t>, I do.</a:t>
            </a:r>
          </a:p>
        </p:txBody>
      </p:sp>
      <p:sp>
        <p:nvSpPr>
          <p:cNvPr id="19" name="MsPham0936082789">
            <a:extLst>
              <a:ext uri="{FF2B5EF4-FFF2-40B4-BE49-F238E27FC236}">
                <a16:creationId xmlns:a16="http://schemas.microsoft.com/office/drawing/2014/main" id="{C98C8287-5304-61A3-482C-A177CF94AB98}"/>
              </a:ext>
            </a:extLst>
          </p:cNvPr>
          <p:cNvSpPr txBox="1"/>
          <p:nvPr/>
        </p:nvSpPr>
        <p:spPr>
          <a:xfrm>
            <a:off x="8634879" y="1656771"/>
            <a:ext cx="2540001" cy="544830"/>
          </a:xfrm>
          <a:prstGeom prst="wedgeRoundRectCallout">
            <a:avLst>
              <a:gd name="adj1" fmla="val -58467"/>
              <a:gd name="adj2" fmla="val -48870"/>
              <a:gd name="adj3" fmla="val 16667"/>
            </a:avLst>
          </a:prstGeom>
          <a:solidFill>
            <a:srgbClr val="FFF7E7"/>
          </a:solidFill>
          <a:ln>
            <a:solidFill>
              <a:srgbClr val="FF8C72"/>
            </a:solidFill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>
                <a:solidFill>
                  <a:srgbClr val="993740"/>
                </a:solidFill>
              </a:rPr>
              <a:t>  </a:t>
            </a:r>
            <a:r>
              <a:rPr lang="en-US">
                <a:solidFill>
                  <a:srgbClr val="0070C0"/>
                </a:solidFill>
              </a:rPr>
              <a:t>No</a:t>
            </a:r>
            <a:r>
              <a:rPr lang="en-US">
                <a:solidFill>
                  <a:srgbClr val="993740"/>
                </a:solidFill>
              </a:rPr>
              <a:t>, I don’t.</a:t>
            </a:r>
          </a:p>
        </p:txBody>
      </p:sp>
    </p:spTree>
    <p:extLst>
      <p:ext uri="{BB962C8B-B14F-4D97-AF65-F5344CB8AC3E}">
        <p14:creationId xmlns:p14="http://schemas.microsoft.com/office/powerpoint/2010/main" val="1828609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17" grpId="0" animBg="1"/>
      <p:bldP spid="18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MsPham0936082789" descr="Line chart&#10;&#10;Description automatically generated with medium confidence">
            <a:extLst>
              <a:ext uri="{FF2B5EF4-FFF2-40B4-BE49-F238E27FC236}">
                <a16:creationId xmlns:a16="http://schemas.microsoft.com/office/drawing/2014/main" id="{BD27EE00-9B93-6822-7DB7-0AC769DCC57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94" name="MsPham0936082789" descr="Line chart&#10;&#10;Description automatically generated with medium confidence">
            <a:extLst>
              <a:ext uri="{FF2B5EF4-FFF2-40B4-BE49-F238E27FC236}">
                <a16:creationId xmlns:a16="http://schemas.microsoft.com/office/drawing/2014/main" id="{76CC5BFF-F229-AE55-35B1-39C45813FE4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70" name="15">
            <a:extLst>
              <a:ext uri="{FF2B5EF4-FFF2-40B4-BE49-F238E27FC236}">
                <a16:creationId xmlns:a16="http://schemas.microsoft.com/office/drawing/2014/main" id="{9BB9A330-7D36-7547-9461-45BDB5FBAF28}"/>
              </a:ext>
            </a:extLst>
          </p:cNvPr>
          <p:cNvSpPr/>
          <p:nvPr/>
        </p:nvSpPr>
        <p:spPr>
          <a:xfrm>
            <a:off x="8914854" y="4018652"/>
            <a:ext cx="2773805" cy="2255520"/>
          </a:xfrm>
          <a:prstGeom prst="rect">
            <a:avLst/>
          </a:prstGeom>
          <a:solidFill>
            <a:srgbClr val="653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b="1">
                <a:solidFill>
                  <a:schemeClr val="tx2">
                    <a:lumMod val="10000"/>
                  </a:schemeClr>
                </a:solidFill>
                <a:latin typeface=".VnBlack" panose="020B7200000000000000" pitchFamily="34" charset="0"/>
              </a:rPr>
              <a:t>4 </a:t>
            </a:r>
          </a:p>
          <a:p>
            <a:pPr algn="ctr">
              <a:defRPr/>
            </a:pPr>
            <a:r>
              <a:rPr lang="en-GB" sz="4800" b="1">
                <a:solidFill>
                  <a:schemeClr val="tx2">
                    <a:lumMod val="10000"/>
                  </a:schemeClr>
                </a:solidFill>
                <a:latin typeface=".VnBlack" panose="020B7200000000000000" pitchFamily="34" charset="0"/>
              </a:rPr>
              <a:t>points</a:t>
            </a:r>
            <a:endParaRPr lang="en-GB" sz="4800" b="1" dirty="0">
              <a:solidFill>
                <a:schemeClr val="tx2">
                  <a:lumMod val="10000"/>
                </a:schemeClr>
              </a:solidFill>
              <a:latin typeface=".VnBlack" panose="020B7200000000000000" pitchFamily="34" charset="0"/>
              <a:cs typeface="Arial" charset="0"/>
            </a:endParaRPr>
          </a:p>
        </p:txBody>
      </p:sp>
      <p:sp>
        <p:nvSpPr>
          <p:cNvPr id="72" name="14">
            <a:extLst>
              <a:ext uri="{FF2B5EF4-FFF2-40B4-BE49-F238E27FC236}">
                <a16:creationId xmlns:a16="http://schemas.microsoft.com/office/drawing/2014/main" id="{01836147-A74D-414F-A556-11C97139861E}"/>
              </a:ext>
            </a:extLst>
          </p:cNvPr>
          <p:cNvSpPr/>
          <p:nvPr/>
        </p:nvSpPr>
        <p:spPr>
          <a:xfrm>
            <a:off x="6122994" y="4018652"/>
            <a:ext cx="2773805" cy="2255520"/>
          </a:xfrm>
          <a:prstGeom prst="rect">
            <a:avLst/>
          </a:prstGeom>
          <a:solidFill>
            <a:srgbClr val="FAB0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b="1" dirty="0">
                <a:solidFill>
                  <a:schemeClr val="tx2">
                    <a:lumMod val="10000"/>
                  </a:schemeClr>
                </a:solidFill>
                <a:latin typeface=".VnBlack" panose="020B7200000000000000" pitchFamily="34" charset="0"/>
                <a:cs typeface="Arial" charset="0"/>
              </a:rPr>
              <a:t>10 points</a:t>
            </a:r>
          </a:p>
        </p:txBody>
      </p:sp>
      <p:sp>
        <p:nvSpPr>
          <p:cNvPr id="74" name="13">
            <a:extLst>
              <a:ext uri="{FF2B5EF4-FFF2-40B4-BE49-F238E27FC236}">
                <a16:creationId xmlns:a16="http://schemas.microsoft.com/office/drawing/2014/main" id="{D20B716A-5112-0849-8627-360A2EFB4D8F}"/>
              </a:ext>
            </a:extLst>
          </p:cNvPr>
          <p:cNvSpPr/>
          <p:nvPr/>
        </p:nvSpPr>
        <p:spPr>
          <a:xfrm>
            <a:off x="3336082" y="4018652"/>
            <a:ext cx="2773805" cy="2255520"/>
          </a:xfrm>
          <a:prstGeom prst="rect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b="1">
                <a:solidFill>
                  <a:schemeClr val="tx2">
                    <a:lumMod val="10000"/>
                  </a:schemeClr>
                </a:solidFill>
                <a:latin typeface=".VnBlack" panose="020B7200000000000000" pitchFamily="34" charset="0"/>
                <a:cs typeface="Arial" charset="0"/>
              </a:rPr>
              <a:t>4</a:t>
            </a:r>
          </a:p>
          <a:p>
            <a:pPr algn="ctr">
              <a:defRPr/>
            </a:pPr>
            <a:r>
              <a:rPr lang="en-GB" sz="4800" b="1">
                <a:solidFill>
                  <a:schemeClr val="tx2">
                    <a:lumMod val="10000"/>
                  </a:schemeClr>
                </a:solidFill>
                <a:latin typeface=".VnBlack" panose="020B7200000000000000" pitchFamily="34" charset="0"/>
                <a:cs typeface="Arial" charset="0"/>
              </a:rPr>
              <a:t>point</a:t>
            </a:r>
            <a:endParaRPr lang="en-GB" sz="4800" b="1" dirty="0">
              <a:solidFill>
                <a:schemeClr val="tx2">
                  <a:lumMod val="10000"/>
                </a:schemeClr>
              </a:solidFill>
              <a:latin typeface=".VnBlack" panose="020B7200000000000000" pitchFamily="34" charset="0"/>
              <a:cs typeface="Arial" charset="0"/>
            </a:endParaRPr>
          </a:p>
        </p:txBody>
      </p:sp>
      <p:sp>
        <p:nvSpPr>
          <p:cNvPr id="76" name="12">
            <a:extLst>
              <a:ext uri="{FF2B5EF4-FFF2-40B4-BE49-F238E27FC236}">
                <a16:creationId xmlns:a16="http://schemas.microsoft.com/office/drawing/2014/main" id="{08EC4DEA-3B43-064B-9B8F-139981B9236F}"/>
              </a:ext>
            </a:extLst>
          </p:cNvPr>
          <p:cNvSpPr/>
          <p:nvPr/>
        </p:nvSpPr>
        <p:spPr>
          <a:xfrm>
            <a:off x="540446" y="4018652"/>
            <a:ext cx="2773805" cy="2255520"/>
          </a:xfrm>
          <a:prstGeom prst="rect">
            <a:avLst/>
          </a:prstGeom>
          <a:solidFill>
            <a:srgbClr val="2C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b="1">
                <a:solidFill>
                  <a:schemeClr val="tx2">
                    <a:lumMod val="10000"/>
                  </a:schemeClr>
                </a:solidFill>
                <a:latin typeface=".VnBlack" panose="020B7200000000000000" pitchFamily="34" charset="0"/>
                <a:cs typeface="Arial" charset="0"/>
              </a:rPr>
              <a:t>3</a:t>
            </a:r>
          </a:p>
          <a:p>
            <a:pPr algn="ctr">
              <a:defRPr/>
            </a:pPr>
            <a:r>
              <a:rPr lang="en-GB" sz="4800" b="1">
                <a:solidFill>
                  <a:schemeClr val="tx2">
                    <a:lumMod val="10000"/>
                  </a:schemeClr>
                </a:solidFill>
                <a:latin typeface=".VnBlack" panose="020B7200000000000000" pitchFamily="34" charset="0"/>
                <a:cs typeface="Arial" charset="0"/>
              </a:rPr>
              <a:t>points</a:t>
            </a:r>
            <a:endParaRPr lang="en-GB" sz="4800" b="1" dirty="0">
              <a:solidFill>
                <a:schemeClr val="tx2">
                  <a:lumMod val="10000"/>
                </a:schemeClr>
              </a:solidFill>
              <a:latin typeface=".VnBlack" panose="020B7200000000000000" pitchFamily="34" charset="0"/>
              <a:cs typeface="Arial" charset="0"/>
            </a:endParaRPr>
          </a:p>
        </p:txBody>
      </p:sp>
      <p:sp>
        <p:nvSpPr>
          <p:cNvPr id="80" name="10">
            <a:extLst>
              <a:ext uri="{FF2B5EF4-FFF2-40B4-BE49-F238E27FC236}">
                <a16:creationId xmlns:a16="http://schemas.microsoft.com/office/drawing/2014/main" id="{3C788BF6-ADD8-A449-80FE-C037823DE13E}"/>
              </a:ext>
            </a:extLst>
          </p:cNvPr>
          <p:cNvSpPr/>
          <p:nvPr/>
        </p:nvSpPr>
        <p:spPr>
          <a:xfrm>
            <a:off x="8914854" y="1749563"/>
            <a:ext cx="2773805" cy="2255520"/>
          </a:xfrm>
          <a:prstGeom prst="rect">
            <a:avLst/>
          </a:prstGeom>
          <a:solidFill>
            <a:srgbClr val="E500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6400" b="1" dirty="0">
                <a:solidFill>
                  <a:schemeClr val="tx2">
                    <a:lumMod val="10000"/>
                  </a:schemeClr>
                </a:solidFill>
                <a:latin typeface=".VnBlack" panose="020B7200000000000000" pitchFamily="34" charset="0"/>
                <a:cs typeface="Arial" charset="0"/>
              </a:rPr>
              <a:t>4</a:t>
            </a:r>
          </a:p>
        </p:txBody>
      </p:sp>
      <p:sp>
        <p:nvSpPr>
          <p:cNvPr id="82" name="9">
            <a:extLst>
              <a:ext uri="{FF2B5EF4-FFF2-40B4-BE49-F238E27FC236}">
                <a16:creationId xmlns:a16="http://schemas.microsoft.com/office/drawing/2014/main" id="{CD9C5462-F5FB-D041-B83C-CB6B12EF9A29}"/>
              </a:ext>
            </a:extLst>
          </p:cNvPr>
          <p:cNvSpPr/>
          <p:nvPr/>
        </p:nvSpPr>
        <p:spPr>
          <a:xfrm>
            <a:off x="6122994" y="1749563"/>
            <a:ext cx="2773805" cy="2255520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5867" b="1" dirty="0">
                <a:solidFill>
                  <a:schemeClr val="tx2">
                    <a:lumMod val="10000"/>
                  </a:schemeClr>
                </a:solidFill>
                <a:latin typeface=".VnBlack" panose="020B7200000000000000" pitchFamily="34" charset="0"/>
              </a:rPr>
              <a:t>bomb</a:t>
            </a:r>
            <a:endParaRPr lang="en-GB" sz="5867" b="1" dirty="0">
              <a:solidFill>
                <a:schemeClr val="tx2">
                  <a:lumMod val="10000"/>
                </a:schemeClr>
              </a:solidFill>
              <a:latin typeface=".VnBlack" panose="020B7200000000000000" pitchFamily="34" charset="0"/>
              <a:cs typeface="Arial" charset="0"/>
            </a:endParaRPr>
          </a:p>
        </p:txBody>
      </p:sp>
      <p:sp>
        <p:nvSpPr>
          <p:cNvPr id="86" name="7">
            <a:extLst>
              <a:ext uri="{FF2B5EF4-FFF2-40B4-BE49-F238E27FC236}">
                <a16:creationId xmlns:a16="http://schemas.microsoft.com/office/drawing/2014/main" id="{36EB4687-906A-5240-8729-256B3C0F11CC}"/>
              </a:ext>
            </a:extLst>
          </p:cNvPr>
          <p:cNvSpPr/>
          <p:nvPr/>
        </p:nvSpPr>
        <p:spPr>
          <a:xfrm>
            <a:off x="540446" y="1749563"/>
            <a:ext cx="2773805" cy="2255520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b="1">
                <a:solidFill>
                  <a:schemeClr val="tx2">
                    <a:lumMod val="10000"/>
                  </a:schemeClr>
                </a:solidFill>
                <a:latin typeface=".VnBlack" panose="020B7200000000000000" pitchFamily="34" charset="0"/>
                <a:cs typeface="Arial" charset="0"/>
              </a:rPr>
              <a:t>3</a:t>
            </a:r>
          </a:p>
          <a:p>
            <a:pPr algn="ctr">
              <a:defRPr/>
            </a:pPr>
            <a:r>
              <a:rPr lang="en-GB" sz="4800" b="1">
                <a:solidFill>
                  <a:schemeClr val="tx2">
                    <a:lumMod val="10000"/>
                  </a:schemeClr>
                </a:solidFill>
                <a:latin typeface=".VnBlack" panose="020B7200000000000000" pitchFamily="34" charset="0"/>
                <a:cs typeface="Arial" charset="0"/>
              </a:rPr>
              <a:t>points</a:t>
            </a:r>
            <a:endParaRPr lang="en-GB" sz="4800" b="1" dirty="0">
              <a:solidFill>
                <a:schemeClr val="tx2">
                  <a:lumMod val="10000"/>
                </a:schemeClr>
              </a:solidFill>
              <a:latin typeface=".VnBlack" panose="020B7200000000000000" pitchFamily="34" charset="0"/>
              <a:cs typeface="Arial" charset="0"/>
            </a:endParaRPr>
          </a:p>
        </p:txBody>
      </p:sp>
      <p:sp>
        <p:nvSpPr>
          <p:cNvPr id="47" name="8">
            <a:extLst>
              <a:ext uri="{FF2B5EF4-FFF2-40B4-BE49-F238E27FC236}">
                <a16:creationId xmlns:a16="http://schemas.microsoft.com/office/drawing/2014/main" id="{FCB9564D-462C-0C44-8957-52CD83537F6A}"/>
              </a:ext>
            </a:extLst>
          </p:cNvPr>
          <p:cNvSpPr/>
          <p:nvPr/>
        </p:nvSpPr>
        <p:spPr>
          <a:xfrm>
            <a:off x="3336082" y="1749563"/>
            <a:ext cx="2773805" cy="2255520"/>
          </a:xfrm>
          <a:prstGeom prst="rect">
            <a:avLst/>
          </a:prstGeom>
          <a:solidFill>
            <a:srgbClr val="00A7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b="1" dirty="0">
                <a:solidFill>
                  <a:schemeClr val="tx2">
                    <a:lumMod val="10000"/>
                  </a:schemeClr>
                </a:solidFill>
                <a:latin typeface=".VnBlack" panose="020B7200000000000000" pitchFamily="34" charset="0"/>
                <a:cs typeface="Arial" charset="0"/>
              </a:rPr>
              <a:t>10 points</a:t>
            </a:r>
          </a:p>
        </p:txBody>
      </p:sp>
      <p:sp>
        <p:nvSpPr>
          <p:cNvPr id="49" name="8">
            <a:extLst>
              <a:ext uri="{FF2B5EF4-FFF2-40B4-BE49-F238E27FC236}">
                <a16:creationId xmlns:a16="http://schemas.microsoft.com/office/drawing/2014/main" id="{FCB9564D-462C-0C44-8957-52CD83537F6A}"/>
              </a:ext>
            </a:extLst>
          </p:cNvPr>
          <p:cNvSpPr/>
          <p:nvPr/>
        </p:nvSpPr>
        <p:spPr>
          <a:xfrm>
            <a:off x="3336082" y="1749563"/>
            <a:ext cx="2773805" cy="2255520"/>
          </a:xfrm>
          <a:prstGeom prst="rect">
            <a:avLst/>
          </a:prstGeom>
          <a:solidFill>
            <a:srgbClr val="00A7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b="1" dirty="0">
                <a:solidFill>
                  <a:schemeClr val="tx2">
                    <a:lumMod val="10000"/>
                  </a:schemeClr>
                </a:solidFill>
                <a:latin typeface=".VnBlack" panose="020B7200000000000000" pitchFamily="34" charset="0"/>
                <a:cs typeface="Arial" charset="0"/>
              </a:rPr>
              <a:t>Yes</a:t>
            </a:r>
          </a:p>
        </p:txBody>
      </p:sp>
      <p:sp>
        <p:nvSpPr>
          <p:cNvPr id="50" name="8">
            <a:extLst>
              <a:ext uri="{FF2B5EF4-FFF2-40B4-BE49-F238E27FC236}">
                <a16:creationId xmlns:a16="http://schemas.microsoft.com/office/drawing/2014/main" id="{FCB9564D-462C-0C44-8957-52CD83537F6A}"/>
              </a:ext>
            </a:extLst>
          </p:cNvPr>
          <p:cNvSpPr/>
          <p:nvPr/>
        </p:nvSpPr>
        <p:spPr>
          <a:xfrm>
            <a:off x="3336082" y="1749563"/>
            <a:ext cx="2773805" cy="2255520"/>
          </a:xfrm>
          <a:prstGeom prst="rect">
            <a:avLst/>
          </a:prstGeom>
          <a:solidFill>
            <a:srgbClr val="00A7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dogs</a:t>
            </a:r>
            <a:endParaRPr lang="en-GB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8">
            <a:extLst>
              <a:ext uri="{FF2B5EF4-FFF2-40B4-BE49-F238E27FC236}">
                <a16:creationId xmlns:a16="http://schemas.microsoft.com/office/drawing/2014/main" id="{FCB9564D-462C-0C44-8957-52CD83537F6A}"/>
              </a:ext>
            </a:extLst>
          </p:cNvPr>
          <p:cNvSpPr/>
          <p:nvPr/>
        </p:nvSpPr>
        <p:spPr>
          <a:xfrm>
            <a:off x="3336082" y="1749563"/>
            <a:ext cx="2773805" cy="2255520"/>
          </a:xfrm>
          <a:prstGeom prst="rect">
            <a:avLst/>
          </a:prstGeom>
          <a:solidFill>
            <a:srgbClr val="00A7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6400" b="1" dirty="0">
                <a:solidFill>
                  <a:schemeClr val="tx2">
                    <a:lumMod val="10000"/>
                  </a:schemeClr>
                </a:solidFill>
                <a:latin typeface=".VnBlack" panose="020B7200000000000000" pitchFamily="34" charset="0"/>
                <a:cs typeface="Arial" charset="0"/>
              </a:rPr>
              <a:t>2</a:t>
            </a:r>
          </a:p>
        </p:txBody>
      </p:sp>
      <p:sp>
        <p:nvSpPr>
          <p:cNvPr id="52" name="7">
            <a:extLst>
              <a:ext uri="{FF2B5EF4-FFF2-40B4-BE49-F238E27FC236}">
                <a16:creationId xmlns:a16="http://schemas.microsoft.com/office/drawing/2014/main" id="{36EB4687-906A-5240-8729-256B3C0F11CC}"/>
              </a:ext>
            </a:extLst>
          </p:cNvPr>
          <p:cNvSpPr/>
          <p:nvPr/>
        </p:nvSpPr>
        <p:spPr>
          <a:xfrm>
            <a:off x="540446" y="1749563"/>
            <a:ext cx="2773805" cy="2255520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b="1" dirty="0">
                <a:solidFill>
                  <a:schemeClr val="tx2">
                    <a:lumMod val="10000"/>
                  </a:schemeClr>
                </a:solidFill>
                <a:latin typeface=".VnBlack" panose="020B7200000000000000" pitchFamily="34" charset="0"/>
                <a:cs typeface="Arial" charset="0"/>
              </a:rPr>
              <a:t>No</a:t>
            </a:r>
          </a:p>
        </p:txBody>
      </p:sp>
      <p:sp>
        <p:nvSpPr>
          <p:cNvPr id="53" name="7">
            <a:extLst>
              <a:ext uri="{FF2B5EF4-FFF2-40B4-BE49-F238E27FC236}">
                <a16:creationId xmlns:a16="http://schemas.microsoft.com/office/drawing/2014/main" id="{36EB4687-906A-5240-8729-256B3C0F11CC}"/>
              </a:ext>
            </a:extLst>
          </p:cNvPr>
          <p:cNvSpPr/>
          <p:nvPr/>
        </p:nvSpPr>
        <p:spPr>
          <a:xfrm>
            <a:off x="540446" y="1749563"/>
            <a:ext cx="2773805" cy="2255520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cats</a:t>
            </a:r>
            <a:endParaRPr lang="en-GB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7">
            <a:extLst>
              <a:ext uri="{FF2B5EF4-FFF2-40B4-BE49-F238E27FC236}">
                <a16:creationId xmlns:a16="http://schemas.microsoft.com/office/drawing/2014/main" id="{36EB4687-906A-5240-8729-256B3C0F11CC}"/>
              </a:ext>
            </a:extLst>
          </p:cNvPr>
          <p:cNvSpPr/>
          <p:nvPr/>
        </p:nvSpPr>
        <p:spPr>
          <a:xfrm>
            <a:off x="585866" y="1749563"/>
            <a:ext cx="2682965" cy="2255520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6400" b="1" dirty="0">
                <a:solidFill>
                  <a:schemeClr val="tx2">
                    <a:lumMod val="10000"/>
                  </a:schemeClr>
                </a:solidFill>
                <a:latin typeface=".VnBlack" panose="020B7200000000000000" pitchFamily="34" charset="0"/>
                <a:cs typeface="Arial" charset="0"/>
              </a:rPr>
              <a:t>1</a:t>
            </a:r>
          </a:p>
        </p:txBody>
      </p:sp>
      <p:sp>
        <p:nvSpPr>
          <p:cNvPr id="55" name="9">
            <a:extLst>
              <a:ext uri="{FF2B5EF4-FFF2-40B4-BE49-F238E27FC236}">
                <a16:creationId xmlns:a16="http://schemas.microsoft.com/office/drawing/2014/main" id="{CD9C5462-F5FB-D041-B83C-CB6B12EF9A29}"/>
              </a:ext>
            </a:extLst>
          </p:cNvPr>
          <p:cNvSpPr/>
          <p:nvPr/>
        </p:nvSpPr>
        <p:spPr>
          <a:xfrm>
            <a:off x="6122994" y="1749563"/>
            <a:ext cx="2773805" cy="2255520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b="1" dirty="0">
                <a:solidFill>
                  <a:schemeClr val="tx2">
                    <a:lumMod val="10000"/>
                  </a:schemeClr>
                </a:solidFill>
                <a:latin typeface=".VnBlack" panose="020B7200000000000000" pitchFamily="34" charset="0"/>
              </a:rPr>
              <a:t>No</a:t>
            </a:r>
            <a:endParaRPr lang="en-GB" sz="4800" b="1" dirty="0">
              <a:solidFill>
                <a:schemeClr val="tx2">
                  <a:lumMod val="10000"/>
                </a:schemeClr>
              </a:solidFill>
              <a:latin typeface=".VnBlack" panose="020B7200000000000000" pitchFamily="34" charset="0"/>
              <a:cs typeface="Arial" charset="0"/>
            </a:endParaRPr>
          </a:p>
        </p:txBody>
      </p:sp>
      <p:sp>
        <p:nvSpPr>
          <p:cNvPr id="56" name="9">
            <a:extLst>
              <a:ext uri="{FF2B5EF4-FFF2-40B4-BE49-F238E27FC236}">
                <a16:creationId xmlns:a16="http://schemas.microsoft.com/office/drawing/2014/main" id="{CD9C5462-F5FB-D041-B83C-CB6B12EF9A29}"/>
              </a:ext>
            </a:extLst>
          </p:cNvPr>
          <p:cNvSpPr/>
          <p:nvPr/>
        </p:nvSpPr>
        <p:spPr>
          <a:xfrm>
            <a:off x="6122994" y="1749563"/>
            <a:ext cx="2773805" cy="2255520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parrots</a:t>
            </a:r>
            <a:endParaRPr lang="en-GB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9">
            <a:extLst>
              <a:ext uri="{FF2B5EF4-FFF2-40B4-BE49-F238E27FC236}">
                <a16:creationId xmlns:a16="http://schemas.microsoft.com/office/drawing/2014/main" id="{CD9C5462-F5FB-D041-B83C-CB6B12EF9A29}"/>
              </a:ext>
            </a:extLst>
          </p:cNvPr>
          <p:cNvSpPr/>
          <p:nvPr/>
        </p:nvSpPr>
        <p:spPr>
          <a:xfrm>
            <a:off x="6141482" y="1749563"/>
            <a:ext cx="2736829" cy="2255520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6400" b="1" dirty="0">
                <a:solidFill>
                  <a:schemeClr val="tx2">
                    <a:lumMod val="10000"/>
                  </a:schemeClr>
                </a:solidFill>
                <a:latin typeface=".VnBlack" panose="020B7200000000000000" pitchFamily="34" charset="0"/>
                <a:cs typeface="Arial" charset="0"/>
              </a:rPr>
              <a:t>3</a:t>
            </a:r>
          </a:p>
        </p:txBody>
      </p:sp>
      <p:sp>
        <p:nvSpPr>
          <p:cNvPr id="58" name="12">
            <a:extLst>
              <a:ext uri="{FF2B5EF4-FFF2-40B4-BE49-F238E27FC236}">
                <a16:creationId xmlns:a16="http://schemas.microsoft.com/office/drawing/2014/main" id="{08EC4DEA-3B43-064B-9B8F-139981B9236F}"/>
              </a:ext>
            </a:extLst>
          </p:cNvPr>
          <p:cNvSpPr/>
          <p:nvPr/>
        </p:nvSpPr>
        <p:spPr>
          <a:xfrm>
            <a:off x="540446" y="4018652"/>
            <a:ext cx="2773805" cy="2255520"/>
          </a:xfrm>
          <a:prstGeom prst="rect">
            <a:avLst/>
          </a:prstGeom>
          <a:solidFill>
            <a:srgbClr val="2C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b="1" dirty="0">
                <a:solidFill>
                  <a:schemeClr val="tx2">
                    <a:lumMod val="10000"/>
                  </a:schemeClr>
                </a:solidFill>
                <a:latin typeface=".VnBlack" panose="020B7200000000000000" pitchFamily="34" charset="0"/>
                <a:cs typeface="Arial" charset="0"/>
              </a:rPr>
              <a:t>Yes</a:t>
            </a:r>
          </a:p>
        </p:txBody>
      </p:sp>
      <p:sp>
        <p:nvSpPr>
          <p:cNvPr id="59" name="12">
            <a:extLst>
              <a:ext uri="{FF2B5EF4-FFF2-40B4-BE49-F238E27FC236}">
                <a16:creationId xmlns:a16="http://schemas.microsoft.com/office/drawing/2014/main" id="{08EC4DEA-3B43-064B-9B8F-139981B9236F}"/>
              </a:ext>
            </a:extLst>
          </p:cNvPr>
          <p:cNvSpPr/>
          <p:nvPr/>
        </p:nvSpPr>
        <p:spPr>
          <a:xfrm>
            <a:off x="540446" y="4018652"/>
            <a:ext cx="2773805" cy="2255520"/>
          </a:xfrm>
          <a:prstGeom prst="rect">
            <a:avLst/>
          </a:prstGeom>
          <a:solidFill>
            <a:srgbClr val="2C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birds</a:t>
            </a:r>
            <a:endParaRPr lang="en-GB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12">
            <a:extLst>
              <a:ext uri="{FF2B5EF4-FFF2-40B4-BE49-F238E27FC236}">
                <a16:creationId xmlns:a16="http://schemas.microsoft.com/office/drawing/2014/main" id="{08EC4DEA-3B43-064B-9B8F-139981B9236F}"/>
              </a:ext>
            </a:extLst>
          </p:cNvPr>
          <p:cNvSpPr/>
          <p:nvPr/>
        </p:nvSpPr>
        <p:spPr>
          <a:xfrm>
            <a:off x="540446" y="4018652"/>
            <a:ext cx="2773805" cy="2255520"/>
          </a:xfrm>
          <a:prstGeom prst="rect">
            <a:avLst/>
          </a:prstGeom>
          <a:solidFill>
            <a:srgbClr val="2C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6400" b="1" dirty="0">
                <a:solidFill>
                  <a:schemeClr val="tx2">
                    <a:lumMod val="10000"/>
                  </a:schemeClr>
                </a:solidFill>
                <a:latin typeface=".VnBlack" panose="020B7200000000000000" pitchFamily="34" charset="0"/>
                <a:cs typeface="Arial" charset="0"/>
              </a:rPr>
              <a:t>5</a:t>
            </a:r>
          </a:p>
        </p:txBody>
      </p:sp>
      <p:sp>
        <p:nvSpPr>
          <p:cNvPr id="99" name="13">
            <a:extLst>
              <a:ext uri="{FF2B5EF4-FFF2-40B4-BE49-F238E27FC236}">
                <a16:creationId xmlns:a16="http://schemas.microsoft.com/office/drawing/2014/main" id="{D20B716A-5112-0849-8627-360A2EFB4D8F}"/>
              </a:ext>
            </a:extLst>
          </p:cNvPr>
          <p:cNvSpPr/>
          <p:nvPr/>
        </p:nvSpPr>
        <p:spPr>
          <a:xfrm>
            <a:off x="3336082" y="4018652"/>
            <a:ext cx="2773805" cy="2255520"/>
          </a:xfrm>
          <a:prstGeom prst="rect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b="1" dirty="0">
                <a:solidFill>
                  <a:schemeClr val="tx2">
                    <a:lumMod val="10000"/>
                  </a:schemeClr>
                </a:solidFill>
                <a:latin typeface=".VnBlack" panose="020B7200000000000000" pitchFamily="34" charset="0"/>
                <a:cs typeface="Arial" charset="0"/>
              </a:rPr>
              <a:t>Yes</a:t>
            </a:r>
          </a:p>
        </p:txBody>
      </p:sp>
      <p:sp>
        <p:nvSpPr>
          <p:cNvPr id="100" name="13">
            <a:extLst>
              <a:ext uri="{FF2B5EF4-FFF2-40B4-BE49-F238E27FC236}">
                <a16:creationId xmlns:a16="http://schemas.microsoft.com/office/drawing/2014/main" id="{D20B716A-5112-0849-8627-360A2EFB4D8F}"/>
              </a:ext>
            </a:extLst>
          </p:cNvPr>
          <p:cNvSpPr/>
          <p:nvPr/>
        </p:nvSpPr>
        <p:spPr>
          <a:xfrm>
            <a:off x="3336082" y="4018652"/>
            <a:ext cx="2773805" cy="2255520"/>
          </a:xfrm>
          <a:prstGeom prst="rect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rabbits</a:t>
            </a:r>
            <a:endParaRPr lang="en-GB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14">
            <a:extLst>
              <a:ext uri="{FF2B5EF4-FFF2-40B4-BE49-F238E27FC236}">
                <a16:creationId xmlns:a16="http://schemas.microsoft.com/office/drawing/2014/main" id="{01836147-A74D-414F-A556-11C97139861E}"/>
              </a:ext>
            </a:extLst>
          </p:cNvPr>
          <p:cNvSpPr/>
          <p:nvPr/>
        </p:nvSpPr>
        <p:spPr>
          <a:xfrm>
            <a:off x="6122994" y="4018652"/>
            <a:ext cx="2773805" cy="2255520"/>
          </a:xfrm>
          <a:prstGeom prst="rect">
            <a:avLst/>
          </a:prstGeom>
          <a:solidFill>
            <a:srgbClr val="FAB0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b="1" dirty="0">
                <a:solidFill>
                  <a:schemeClr val="tx2">
                    <a:lumMod val="10000"/>
                  </a:schemeClr>
                </a:solidFill>
                <a:latin typeface=".VnBlack" panose="020B7200000000000000" pitchFamily="34" charset="0"/>
                <a:cs typeface="Arial" charset="0"/>
              </a:rPr>
              <a:t>No</a:t>
            </a:r>
          </a:p>
        </p:txBody>
      </p:sp>
      <p:sp>
        <p:nvSpPr>
          <p:cNvPr id="103" name="14">
            <a:extLst>
              <a:ext uri="{FF2B5EF4-FFF2-40B4-BE49-F238E27FC236}">
                <a16:creationId xmlns:a16="http://schemas.microsoft.com/office/drawing/2014/main" id="{01836147-A74D-414F-A556-11C97139861E}"/>
              </a:ext>
            </a:extLst>
          </p:cNvPr>
          <p:cNvSpPr/>
          <p:nvPr/>
        </p:nvSpPr>
        <p:spPr>
          <a:xfrm>
            <a:off x="6122994" y="4018652"/>
            <a:ext cx="2773805" cy="2255520"/>
          </a:xfrm>
          <a:prstGeom prst="rect">
            <a:avLst/>
          </a:prstGeom>
          <a:solidFill>
            <a:srgbClr val="FAB0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birds</a:t>
            </a:r>
            <a:endParaRPr lang="en-GB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14">
            <a:extLst>
              <a:ext uri="{FF2B5EF4-FFF2-40B4-BE49-F238E27FC236}">
                <a16:creationId xmlns:a16="http://schemas.microsoft.com/office/drawing/2014/main" id="{01836147-A74D-414F-A556-11C97139861E}"/>
              </a:ext>
            </a:extLst>
          </p:cNvPr>
          <p:cNvSpPr/>
          <p:nvPr/>
        </p:nvSpPr>
        <p:spPr>
          <a:xfrm>
            <a:off x="6122994" y="4018652"/>
            <a:ext cx="2773805" cy="2255520"/>
          </a:xfrm>
          <a:prstGeom prst="rect">
            <a:avLst/>
          </a:prstGeom>
          <a:solidFill>
            <a:srgbClr val="FAB0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6400" b="1" dirty="0">
                <a:solidFill>
                  <a:schemeClr val="tx2">
                    <a:lumMod val="10000"/>
                  </a:schemeClr>
                </a:solidFill>
                <a:latin typeface=".VnBlack" panose="020B7200000000000000" pitchFamily="34" charset="0"/>
                <a:cs typeface="Arial" charset="0"/>
              </a:rPr>
              <a:t>7</a:t>
            </a:r>
          </a:p>
        </p:txBody>
      </p:sp>
      <p:sp>
        <p:nvSpPr>
          <p:cNvPr id="106" name="13">
            <a:extLst>
              <a:ext uri="{FF2B5EF4-FFF2-40B4-BE49-F238E27FC236}">
                <a16:creationId xmlns:a16="http://schemas.microsoft.com/office/drawing/2014/main" id="{D20B716A-5112-0849-8627-360A2EFB4D8F}"/>
              </a:ext>
            </a:extLst>
          </p:cNvPr>
          <p:cNvSpPr/>
          <p:nvPr/>
        </p:nvSpPr>
        <p:spPr>
          <a:xfrm>
            <a:off x="3336082" y="4018652"/>
            <a:ext cx="2773805" cy="2255520"/>
          </a:xfrm>
          <a:prstGeom prst="rect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6400" b="1" dirty="0">
                <a:solidFill>
                  <a:schemeClr val="tx2">
                    <a:lumMod val="10000"/>
                  </a:schemeClr>
                </a:solidFill>
                <a:latin typeface=".VnBlack" panose="020B7200000000000000" pitchFamily="34" charset="0"/>
                <a:cs typeface="Arial" charset="0"/>
              </a:rPr>
              <a:t>6</a:t>
            </a:r>
          </a:p>
        </p:txBody>
      </p:sp>
      <p:sp>
        <p:nvSpPr>
          <p:cNvPr id="107" name="15">
            <a:extLst>
              <a:ext uri="{FF2B5EF4-FFF2-40B4-BE49-F238E27FC236}">
                <a16:creationId xmlns:a16="http://schemas.microsoft.com/office/drawing/2014/main" id="{9BB9A330-7D36-7547-9461-45BDB5FBAF28}"/>
              </a:ext>
            </a:extLst>
          </p:cNvPr>
          <p:cNvSpPr/>
          <p:nvPr/>
        </p:nvSpPr>
        <p:spPr>
          <a:xfrm>
            <a:off x="8914854" y="4018652"/>
            <a:ext cx="2773805" cy="2255520"/>
          </a:xfrm>
          <a:prstGeom prst="rect">
            <a:avLst/>
          </a:prstGeom>
          <a:solidFill>
            <a:srgbClr val="653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b="1" dirty="0">
                <a:solidFill>
                  <a:schemeClr val="tx2">
                    <a:lumMod val="10000"/>
                  </a:schemeClr>
                </a:solidFill>
                <a:latin typeface=".VnBlack" panose="020B7200000000000000" pitchFamily="34" charset="0"/>
              </a:rPr>
              <a:t>Yes</a:t>
            </a:r>
            <a:endParaRPr lang="en-GB" sz="4800" b="1" dirty="0">
              <a:solidFill>
                <a:schemeClr val="tx2">
                  <a:lumMod val="10000"/>
                </a:schemeClr>
              </a:solidFill>
              <a:latin typeface=".VnBlack" panose="020B7200000000000000" pitchFamily="34" charset="0"/>
              <a:cs typeface="Arial" charset="0"/>
            </a:endParaRPr>
          </a:p>
        </p:txBody>
      </p:sp>
      <p:sp>
        <p:nvSpPr>
          <p:cNvPr id="108" name="15">
            <a:extLst>
              <a:ext uri="{FF2B5EF4-FFF2-40B4-BE49-F238E27FC236}">
                <a16:creationId xmlns:a16="http://schemas.microsoft.com/office/drawing/2014/main" id="{9BB9A330-7D36-7547-9461-45BDB5FBAF28}"/>
              </a:ext>
            </a:extLst>
          </p:cNvPr>
          <p:cNvSpPr/>
          <p:nvPr/>
        </p:nvSpPr>
        <p:spPr>
          <a:xfrm>
            <a:off x="8932909" y="4005083"/>
            <a:ext cx="2773805" cy="2255520"/>
          </a:xfrm>
          <a:prstGeom prst="rect">
            <a:avLst/>
          </a:prstGeom>
          <a:solidFill>
            <a:srgbClr val="653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cats</a:t>
            </a:r>
            <a:endParaRPr lang="en-GB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15">
            <a:extLst>
              <a:ext uri="{FF2B5EF4-FFF2-40B4-BE49-F238E27FC236}">
                <a16:creationId xmlns:a16="http://schemas.microsoft.com/office/drawing/2014/main" id="{9BB9A330-7D36-7547-9461-45BDB5FBAF28}"/>
              </a:ext>
            </a:extLst>
          </p:cNvPr>
          <p:cNvSpPr/>
          <p:nvPr/>
        </p:nvSpPr>
        <p:spPr>
          <a:xfrm>
            <a:off x="8946449" y="4018652"/>
            <a:ext cx="2710615" cy="2255520"/>
          </a:xfrm>
          <a:prstGeom prst="rect">
            <a:avLst/>
          </a:prstGeom>
          <a:solidFill>
            <a:srgbClr val="653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6400" b="1" dirty="0">
                <a:solidFill>
                  <a:schemeClr val="tx2">
                    <a:lumMod val="10000"/>
                  </a:schemeClr>
                </a:solidFill>
                <a:latin typeface=".VnBlack" panose="020B7200000000000000" pitchFamily="34" charset="0"/>
                <a:cs typeface="Arial" charset="0"/>
              </a:rPr>
              <a:t>8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540446" y="614907"/>
            <a:ext cx="11116618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  <a:scene3d>
              <a:camera prst="perspectiveAbove"/>
              <a:lightRig rig="threePt" dir="t"/>
            </a:scene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5334">
                <a:solidFill>
                  <a:srgbClr val="993740"/>
                </a:solidFill>
                <a:latin typeface="Fredoka One" panose="02000000000000000000" pitchFamily="2" charset="0"/>
              </a:rPr>
              <a:t>Make sentences!</a:t>
            </a:r>
            <a:endParaRPr lang="en-US" sz="5334" dirty="0">
              <a:solidFill>
                <a:srgbClr val="993740"/>
              </a:solidFill>
              <a:latin typeface="Fredoka On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26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</p:childTnLst>
        </p:cTn>
      </p:par>
    </p:tnLst>
    <p:bldLst>
      <p:bldP spid="70" grpId="0" animBg="1"/>
      <p:bldP spid="72" grpId="0" animBg="1"/>
      <p:bldP spid="74" grpId="0" animBg="1"/>
      <p:bldP spid="76" grpId="0" animBg="1"/>
      <p:bldP spid="80" grpId="0" animBg="1"/>
      <p:bldP spid="82" grpId="0" animBg="1"/>
      <p:bldP spid="86" grpId="0" animBg="1"/>
      <p:bldP spid="47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98" grpId="0" animBg="1"/>
      <p:bldP spid="99" grpId="0" animBg="1"/>
      <p:bldP spid="100" grpId="0" animBg="1"/>
      <p:bldP spid="102" grpId="0" animBg="1"/>
      <p:bldP spid="103" grpId="0" animBg="1"/>
      <p:bldP spid="104" grpId="0" animBg="1"/>
      <p:bldP spid="106" grpId="0" animBg="1"/>
      <p:bldP spid="107" grpId="0" animBg="1"/>
      <p:bldP spid="108" grpId="0" animBg="1"/>
      <p:bldP spid="109" grpId="0" animBg="1"/>
      <p:bldP spid="31" grpId="0"/>
      <p:bldP spid="3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00A64FC3-E5BE-C259-5DA9-81CB650BD1F4}"/>
              </a:ext>
            </a:extLst>
          </p:cNvPr>
          <p:cNvSpPr txBox="1"/>
          <p:nvPr/>
        </p:nvSpPr>
        <p:spPr>
          <a:xfrm>
            <a:off x="5871104" y="4752046"/>
            <a:ext cx="3878503" cy="799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</a:pPr>
            <a:r>
              <a:rPr lang="en-US" sz="2266">
                <a:solidFill>
                  <a:srgbClr val="C45C6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MsPham</a:t>
            </a:r>
          </a:p>
          <a:p>
            <a:pPr algn="ctr">
              <a:lnSpc>
                <a:spcPts val="3173"/>
              </a:lnSpc>
            </a:pPr>
            <a:r>
              <a:rPr lang="en-US" sz="2266">
                <a:solidFill>
                  <a:srgbClr val="C45C6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0936082789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0BFD8134-C7D6-2EF9-89C0-5E8BA62F5032}"/>
              </a:ext>
            </a:extLst>
          </p:cNvPr>
          <p:cNvSpPr txBox="1"/>
          <p:nvPr/>
        </p:nvSpPr>
        <p:spPr>
          <a:xfrm>
            <a:off x="5628884" y="2161508"/>
            <a:ext cx="3878503" cy="799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</a:pPr>
            <a:r>
              <a:rPr lang="en-US" sz="2266">
                <a:solidFill>
                  <a:srgbClr val="C45C6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MsPham</a:t>
            </a:r>
          </a:p>
          <a:p>
            <a:pPr algn="ctr">
              <a:lnSpc>
                <a:spcPts val="3173"/>
              </a:lnSpc>
            </a:pPr>
            <a:r>
              <a:rPr lang="en-US" sz="2266">
                <a:solidFill>
                  <a:srgbClr val="C45C6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0936082789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0A41715-5C90-CDC5-E121-128ED2491241}"/>
              </a:ext>
            </a:extLst>
          </p:cNvPr>
          <p:cNvGrpSpPr/>
          <p:nvPr/>
        </p:nvGrpSpPr>
        <p:grpSpPr>
          <a:xfrm>
            <a:off x="3225057" y="941076"/>
            <a:ext cx="6023253" cy="5603383"/>
            <a:chOff x="16071655" y="-1305549"/>
            <a:chExt cx="15762874" cy="14664073"/>
          </a:xfrm>
        </p:grpSpPr>
        <p:pic>
          <p:nvPicPr>
            <p:cNvPr id="5" name="Picture 8">
              <a:extLst>
                <a:ext uri="{FF2B5EF4-FFF2-40B4-BE49-F238E27FC236}">
                  <a16:creationId xmlns:a16="http://schemas.microsoft.com/office/drawing/2014/main" id="{F73F2EAB-9453-2E90-A01E-8FE0B4FC66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1654" y="-1305549"/>
              <a:ext cx="7762875" cy="6953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4">
              <a:extLst>
                <a:ext uri="{FF2B5EF4-FFF2-40B4-BE49-F238E27FC236}">
                  <a16:creationId xmlns:a16="http://schemas.microsoft.com/office/drawing/2014/main" id="{9549EAD7-F3E0-B657-D962-C7BE96D2BC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50742" y="6405274"/>
              <a:ext cx="7762875" cy="6953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id="{95E2BC33-5229-A057-4F66-746F95910C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71655" y="-1213315"/>
              <a:ext cx="7762875" cy="6953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7221C1E-B05D-B88B-629D-423C73F31B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71655" y="6405274"/>
              <a:ext cx="7762875" cy="6953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E56F75AC-9D85-4F48-3AD4-3960DF88547B}"/>
              </a:ext>
            </a:extLst>
          </p:cNvPr>
          <p:cNvSpPr txBox="1">
            <a:spLocks/>
          </p:cNvSpPr>
          <p:nvPr/>
        </p:nvSpPr>
        <p:spPr>
          <a:xfrm>
            <a:off x="1205130" y="203642"/>
            <a:ext cx="3667814" cy="548640"/>
          </a:xfrm>
          <a:prstGeom prst="flowChartProcess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274320" marR="0"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400" b="1" i="0" u="none" strike="noStrike" cap="none">
                <a:solidFill>
                  <a:srgbClr val="C45C67"/>
                </a:solidFill>
                <a:latin typeface="Atma Bold" panose="020B0604020202020204" charset="0"/>
                <a:ea typeface="Arial"/>
                <a:cs typeface="Atma Bold" panose="020B060402020202020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933"/>
              <a:t>  Listen and tick.</a:t>
            </a:r>
            <a:endParaRPr lang="en-US" sz="2933" dirty="0"/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91CB4E70-0AF3-F67D-706E-F881EE361278}"/>
              </a:ext>
            </a:extLst>
          </p:cNvPr>
          <p:cNvSpPr txBox="1"/>
          <p:nvPr/>
        </p:nvSpPr>
        <p:spPr>
          <a:xfrm>
            <a:off x="888182" y="203642"/>
            <a:ext cx="548640" cy="548640"/>
          </a:xfrm>
          <a:prstGeom prst="ellipse">
            <a:avLst/>
          </a:prstGeom>
          <a:solidFill>
            <a:srgbClr val="C45C67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2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800"/>
              <a:t>4</a:t>
            </a:r>
            <a:endParaRPr lang="en-US" sz="2800" dirty="0"/>
          </a:p>
        </p:txBody>
      </p:sp>
      <p:pic>
        <p:nvPicPr>
          <p:cNvPr id="26" name="MsPham-0936082789">
            <a:extLst>
              <a:ext uri="{FF2B5EF4-FFF2-40B4-BE49-F238E27FC236}">
                <a16:creationId xmlns:a16="http://schemas.microsoft.com/office/drawing/2014/main" id="{225546C2-839F-8D3A-1438-4102DC5DF87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414" t="15022" r="14612" b="15187"/>
          <a:stretch/>
        </p:blipFill>
        <p:spPr>
          <a:xfrm>
            <a:off x="4433898" y="229380"/>
            <a:ext cx="548639" cy="548640"/>
          </a:xfrm>
          <a:prstGeom prst="ellipse">
            <a:avLst/>
          </a:prstGeom>
        </p:spPr>
      </p:pic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14C59063-7A5E-5EAF-D861-B14D5FEF7485}"/>
              </a:ext>
            </a:extLst>
          </p:cNvPr>
          <p:cNvSpPr/>
          <p:nvPr/>
        </p:nvSpPr>
        <p:spPr>
          <a:xfrm>
            <a:off x="8692788" y="3041709"/>
            <a:ext cx="550550" cy="548640"/>
          </a:xfrm>
          <a:prstGeom prst="rect">
            <a:avLst/>
          </a:prstGeom>
          <a:solidFill>
            <a:schemeClr val="bg1"/>
          </a:solidFill>
          <a:ln>
            <a:solidFill>
              <a:srgbClr val="F98F9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DE00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5F6F04AE-8F4B-2B58-CE0B-51BC499A4149}"/>
              </a:ext>
            </a:extLst>
          </p:cNvPr>
          <p:cNvSpPr/>
          <p:nvPr/>
        </p:nvSpPr>
        <p:spPr>
          <a:xfrm>
            <a:off x="5639044" y="3082015"/>
            <a:ext cx="550550" cy="548640"/>
          </a:xfrm>
          <a:prstGeom prst="rect">
            <a:avLst/>
          </a:prstGeom>
          <a:solidFill>
            <a:schemeClr val="bg1"/>
          </a:solidFill>
          <a:ln>
            <a:solidFill>
              <a:srgbClr val="F98F9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DE00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D917B5BE-4822-D9FD-D2F9-2E08CC9BAE5D}"/>
              </a:ext>
            </a:extLst>
          </p:cNvPr>
          <p:cNvSpPr/>
          <p:nvPr/>
        </p:nvSpPr>
        <p:spPr>
          <a:xfrm>
            <a:off x="3202716" y="955211"/>
            <a:ext cx="548640" cy="548640"/>
          </a:xfrm>
          <a:prstGeom prst="ellipse">
            <a:avLst/>
          </a:prstGeom>
          <a:solidFill>
            <a:schemeClr val="bg1"/>
          </a:solidFill>
          <a:ln>
            <a:solidFill>
              <a:srgbClr val="C3E0F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FE995A24-7F7E-2AE5-752E-C49890B31136}"/>
              </a:ext>
            </a:extLst>
          </p:cNvPr>
          <p:cNvSpPr/>
          <p:nvPr/>
        </p:nvSpPr>
        <p:spPr>
          <a:xfrm>
            <a:off x="6248065" y="955211"/>
            <a:ext cx="548640" cy="548640"/>
          </a:xfrm>
          <a:prstGeom prst="ellipse">
            <a:avLst/>
          </a:prstGeom>
          <a:solidFill>
            <a:schemeClr val="bg1"/>
          </a:solidFill>
          <a:ln>
            <a:solidFill>
              <a:srgbClr val="C3E0F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0" name="MsPham-0936082789">
            <a:extLst>
              <a:ext uri="{FF2B5EF4-FFF2-40B4-BE49-F238E27FC236}">
                <a16:creationId xmlns:a16="http://schemas.microsoft.com/office/drawing/2014/main" id="{56AA0D6F-C3EC-ACC3-2728-6EBFB88E00E6}"/>
              </a:ext>
            </a:extLst>
          </p:cNvPr>
          <p:cNvSpPr/>
          <p:nvPr/>
        </p:nvSpPr>
        <p:spPr>
          <a:xfrm>
            <a:off x="8682347" y="5995819"/>
            <a:ext cx="550550" cy="548640"/>
          </a:xfrm>
          <a:prstGeom prst="rect">
            <a:avLst/>
          </a:prstGeom>
          <a:solidFill>
            <a:schemeClr val="bg1"/>
          </a:solidFill>
          <a:ln>
            <a:solidFill>
              <a:srgbClr val="F98F9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DE00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50B8D3FC-BDF1-08DD-A914-1305D83D79C6}"/>
              </a:ext>
            </a:extLst>
          </p:cNvPr>
          <p:cNvSpPr/>
          <p:nvPr/>
        </p:nvSpPr>
        <p:spPr>
          <a:xfrm>
            <a:off x="5628884" y="5995819"/>
            <a:ext cx="550550" cy="548640"/>
          </a:xfrm>
          <a:prstGeom prst="rect">
            <a:avLst/>
          </a:prstGeom>
          <a:solidFill>
            <a:schemeClr val="bg1"/>
          </a:solidFill>
          <a:ln>
            <a:solidFill>
              <a:srgbClr val="F98F9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DE00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3" name="MsPham-0936082789">
            <a:extLst>
              <a:ext uri="{FF2B5EF4-FFF2-40B4-BE49-F238E27FC236}">
                <a16:creationId xmlns:a16="http://schemas.microsoft.com/office/drawing/2014/main" id="{622E8D95-E8CB-8804-857B-C955F3C06EB8}"/>
              </a:ext>
            </a:extLst>
          </p:cNvPr>
          <p:cNvSpPr/>
          <p:nvPr/>
        </p:nvSpPr>
        <p:spPr>
          <a:xfrm>
            <a:off x="3225057" y="3869695"/>
            <a:ext cx="548640" cy="548640"/>
          </a:xfrm>
          <a:prstGeom prst="ellipse">
            <a:avLst/>
          </a:prstGeom>
          <a:solidFill>
            <a:schemeClr val="bg1"/>
          </a:solidFill>
          <a:ln>
            <a:solidFill>
              <a:srgbClr val="C3E0F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B3D8D911-F417-2702-A57C-ACBF538FFA4D}"/>
              </a:ext>
            </a:extLst>
          </p:cNvPr>
          <p:cNvSpPr/>
          <p:nvPr/>
        </p:nvSpPr>
        <p:spPr>
          <a:xfrm>
            <a:off x="6248065" y="3869695"/>
            <a:ext cx="548640" cy="548640"/>
          </a:xfrm>
          <a:prstGeom prst="ellipse">
            <a:avLst/>
          </a:prstGeom>
          <a:solidFill>
            <a:schemeClr val="bg1"/>
          </a:solidFill>
          <a:ln>
            <a:solidFill>
              <a:srgbClr val="C3E0F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BBFD1F88-D4B9-AE27-25E7-3A03F2C71261}"/>
              </a:ext>
            </a:extLst>
          </p:cNvPr>
          <p:cNvSpPr txBox="1">
            <a:spLocks/>
          </p:cNvSpPr>
          <p:nvPr/>
        </p:nvSpPr>
        <p:spPr>
          <a:xfrm>
            <a:off x="2527524" y="2132201"/>
            <a:ext cx="501062" cy="429482"/>
          </a:xfrm>
          <a:prstGeom prst="hexagon">
            <a:avLst/>
          </a:prstGeom>
          <a:solidFill>
            <a:srgbClr val="C45C67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400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1</a:t>
            </a:r>
            <a:endParaRPr lang="en-US" sz="2400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6" name="MsPham-0936082789">
            <a:extLst>
              <a:ext uri="{FF2B5EF4-FFF2-40B4-BE49-F238E27FC236}">
                <a16:creationId xmlns:a16="http://schemas.microsoft.com/office/drawing/2014/main" id="{603AA770-099B-435A-E52C-4A9B866B40E4}"/>
              </a:ext>
            </a:extLst>
          </p:cNvPr>
          <p:cNvSpPr txBox="1">
            <a:spLocks/>
          </p:cNvSpPr>
          <p:nvPr/>
        </p:nvSpPr>
        <p:spPr>
          <a:xfrm>
            <a:off x="2527524" y="4777030"/>
            <a:ext cx="501062" cy="429482"/>
          </a:xfrm>
          <a:prstGeom prst="hexagon">
            <a:avLst/>
          </a:prstGeom>
          <a:solidFill>
            <a:srgbClr val="C45C67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400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2</a:t>
            </a:r>
            <a:endParaRPr lang="en-US" sz="2400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2" name="MsPham-0936082789">
            <a:extLst>
              <a:ext uri="{FF2B5EF4-FFF2-40B4-BE49-F238E27FC236}">
                <a16:creationId xmlns:a16="http://schemas.microsoft.com/office/drawing/2014/main" id="{A30CB270-F1D1-EE48-8492-1569A5EBE5E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2149" t="20988" r="27628" b="41781"/>
          <a:stretch/>
        </p:blipFill>
        <p:spPr>
          <a:xfrm>
            <a:off x="8790279" y="3041336"/>
            <a:ext cx="548640" cy="5361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C3C68B71-5F92-76CD-622F-24FA29646EF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2149" t="20988" r="27628" b="41781"/>
          <a:stretch/>
        </p:blipFill>
        <p:spPr>
          <a:xfrm>
            <a:off x="5674212" y="5974154"/>
            <a:ext cx="548640" cy="5361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7" name="MsPham-0936082789">
            <a:extLst>
              <a:ext uri="{FF2B5EF4-FFF2-40B4-BE49-F238E27FC236}">
                <a16:creationId xmlns:a16="http://schemas.microsoft.com/office/drawing/2014/main" id="{3566E365-FA84-0401-560B-50AB829BB9D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414" t="15022" r="14612" b="15187"/>
          <a:stretch/>
        </p:blipFill>
        <p:spPr>
          <a:xfrm>
            <a:off x="9475288" y="2132201"/>
            <a:ext cx="548639" cy="548640"/>
          </a:xfrm>
          <a:prstGeom prst="ellipse">
            <a:avLst/>
          </a:prstGeom>
        </p:spPr>
      </p:pic>
      <p:pic>
        <p:nvPicPr>
          <p:cNvPr id="31" name="MsPham-0936082789">
            <a:extLst>
              <a:ext uri="{FF2B5EF4-FFF2-40B4-BE49-F238E27FC236}">
                <a16:creationId xmlns:a16="http://schemas.microsoft.com/office/drawing/2014/main" id="{0F652104-7A63-ED04-32E0-2C76F71AF74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414" t="15022" r="14612" b="15187"/>
          <a:stretch/>
        </p:blipFill>
        <p:spPr>
          <a:xfrm>
            <a:off x="9475288" y="4777030"/>
            <a:ext cx="548639" cy="54864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07083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edia1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6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6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BA6E6AB1-8052-B237-E3B7-9CAA2F49AC0A}"/>
              </a:ext>
            </a:extLst>
          </p:cNvPr>
          <p:cNvSpPr txBox="1"/>
          <p:nvPr/>
        </p:nvSpPr>
        <p:spPr>
          <a:xfrm>
            <a:off x="6478279" y="4473455"/>
            <a:ext cx="3878503" cy="799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</a:pPr>
            <a:r>
              <a:rPr lang="en-US" sz="2266">
                <a:solidFill>
                  <a:srgbClr val="C45C6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MsPham</a:t>
            </a:r>
          </a:p>
          <a:p>
            <a:pPr algn="ctr">
              <a:lnSpc>
                <a:spcPts val="3173"/>
              </a:lnSpc>
            </a:pPr>
            <a:r>
              <a:rPr lang="en-US" sz="2266">
                <a:solidFill>
                  <a:srgbClr val="C45C6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0936082789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42B0785-154D-FAAC-9B5B-F7D679D19EEB}"/>
              </a:ext>
            </a:extLst>
          </p:cNvPr>
          <p:cNvGrpSpPr/>
          <p:nvPr/>
        </p:nvGrpSpPr>
        <p:grpSpPr>
          <a:xfrm>
            <a:off x="1373135" y="670145"/>
            <a:ext cx="9059814" cy="5031066"/>
            <a:chOff x="-39688" y="-39997129"/>
            <a:chExt cx="50240776" cy="27899538"/>
          </a:xfrm>
        </p:grpSpPr>
        <p:pic>
          <p:nvPicPr>
            <p:cNvPr id="9" name="Picture 5">
              <a:extLst>
                <a:ext uri="{FF2B5EF4-FFF2-40B4-BE49-F238E27FC236}">
                  <a16:creationId xmlns:a16="http://schemas.microsoft.com/office/drawing/2014/main" id="{DA2A6BD0-B08A-DE18-C449-802F6D5775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9688" y="-39816147"/>
              <a:ext cx="19269075" cy="112490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>
              <a:extLst>
                <a:ext uri="{FF2B5EF4-FFF2-40B4-BE49-F238E27FC236}">
                  <a16:creationId xmlns:a16="http://schemas.microsoft.com/office/drawing/2014/main" id="{419E2246-06D7-B031-B703-07E36FE742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32013" y="-39997129"/>
              <a:ext cx="19269075" cy="112490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7">
              <a:extLst>
                <a:ext uri="{FF2B5EF4-FFF2-40B4-BE49-F238E27FC236}">
                  <a16:creationId xmlns:a16="http://schemas.microsoft.com/office/drawing/2014/main" id="{7B42513E-6B48-0C46-559D-5696707FE0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9688" y="-23769198"/>
              <a:ext cx="19269075" cy="112490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8">
              <a:extLst>
                <a:ext uri="{FF2B5EF4-FFF2-40B4-BE49-F238E27FC236}">
                  <a16:creationId xmlns:a16="http://schemas.microsoft.com/office/drawing/2014/main" id="{1D929A0D-9B71-C0FA-D004-E9268E1CFF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32013" y="-23346619"/>
              <a:ext cx="19269075" cy="112490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7376AAE2-F149-377E-55E5-79994EAF69E3}"/>
              </a:ext>
            </a:extLst>
          </p:cNvPr>
          <p:cNvSpPr txBox="1">
            <a:spLocks/>
          </p:cNvSpPr>
          <p:nvPr/>
        </p:nvSpPr>
        <p:spPr>
          <a:xfrm>
            <a:off x="1205129" y="226790"/>
            <a:ext cx="5703671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274320" marR="0"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400" b="1" i="0" u="none" strike="noStrike" cap="none">
                <a:solidFill>
                  <a:srgbClr val="C45C67"/>
                </a:solidFill>
                <a:latin typeface="Atma Bold" panose="020B0604020202020204" charset="0"/>
                <a:ea typeface="Arial"/>
                <a:cs typeface="Atma Bold" panose="020B060402020202020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933"/>
              <a:t>  Look, complete and read.</a:t>
            </a:r>
            <a:endParaRPr lang="en-US" sz="2933" dirty="0"/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E37F897D-CBB5-95E2-5E7A-0DFF0CFF91EA}"/>
              </a:ext>
            </a:extLst>
          </p:cNvPr>
          <p:cNvSpPr txBox="1"/>
          <p:nvPr/>
        </p:nvSpPr>
        <p:spPr>
          <a:xfrm>
            <a:off x="888182" y="226790"/>
            <a:ext cx="548640" cy="548640"/>
          </a:xfrm>
          <a:prstGeom prst="ellipse">
            <a:avLst/>
          </a:prstGeom>
          <a:solidFill>
            <a:srgbClr val="C45C67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2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800"/>
              <a:t>5</a:t>
            </a:r>
            <a:endParaRPr lang="en-US" sz="2800" dirty="0"/>
          </a:p>
        </p:txBody>
      </p:sp>
      <p:sp>
        <p:nvSpPr>
          <p:cNvPr id="11" name="MsPham0936082789">
            <a:extLst>
              <a:ext uri="{FF2B5EF4-FFF2-40B4-BE49-F238E27FC236}">
                <a16:creationId xmlns:a16="http://schemas.microsoft.com/office/drawing/2014/main" id="{D9E4E6F4-450A-AE85-2DFB-397E451F7264}"/>
              </a:ext>
            </a:extLst>
          </p:cNvPr>
          <p:cNvSpPr txBox="1"/>
          <p:nvPr/>
        </p:nvSpPr>
        <p:spPr>
          <a:xfrm>
            <a:off x="985405" y="2839387"/>
            <a:ext cx="4441727" cy="7386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defTabSz="60963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defRPr sz="2133" b="0">
                <a:solidFill>
                  <a:srgbClr val="9937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spcAft>
                <a:spcPts val="1200"/>
              </a:spcAft>
            </a:pPr>
            <a:r>
              <a:rPr lang="en-US" sz="2400"/>
              <a:t>A: Do you have any ________?</a:t>
            </a:r>
            <a:br>
              <a:rPr lang="en-US" sz="2400"/>
            </a:br>
            <a:r>
              <a:rPr lang="en-US" sz="2400"/>
              <a:t>B: Yes, I do.</a:t>
            </a:r>
            <a:endParaRPr lang="en-US" altLang="en-US" sz="2400"/>
          </a:p>
        </p:txBody>
      </p:sp>
      <p:sp>
        <p:nvSpPr>
          <p:cNvPr id="12" name="MsPham0936082789">
            <a:extLst>
              <a:ext uri="{FF2B5EF4-FFF2-40B4-BE49-F238E27FC236}">
                <a16:creationId xmlns:a16="http://schemas.microsoft.com/office/drawing/2014/main" id="{270A7467-FCF6-9D4C-61D4-678E8470E6A7}"/>
              </a:ext>
            </a:extLst>
          </p:cNvPr>
          <p:cNvSpPr txBox="1"/>
          <p:nvPr/>
        </p:nvSpPr>
        <p:spPr>
          <a:xfrm>
            <a:off x="6438467" y="2839387"/>
            <a:ext cx="4441727" cy="7386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defTabSz="60963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defRPr sz="2133" b="0">
                <a:solidFill>
                  <a:srgbClr val="9937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spcAft>
                <a:spcPts val="1200"/>
              </a:spcAft>
            </a:pPr>
            <a:r>
              <a:rPr lang="en-US" sz="2400"/>
              <a:t>A: Do you have any ________?</a:t>
            </a:r>
            <a:br>
              <a:rPr lang="en-US" sz="2400"/>
            </a:br>
            <a:r>
              <a:rPr lang="en-US" sz="2400"/>
              <a:t>B: Yes, I do.</a:t>
            </a:r>
            <a:endParaRPr lang="en-US" altLang="en-US" sz="2400"/>
          </a:p>
        </p:txBody>
      </p:sp>
      <p:sp>
        <p:nvSpPr>
          <p:cNvPr id="13" name="MsPham0936082789">
            <a:extLst>
              <a:ext uri="{FF2B5EF4-FFF2-40B4-BE49-F238E27FC236}">
                <a16:creationId xmlns:a16="http://schemas.microsoft.com/office/drawing/2014/main" id="{AFF135D1-331F-4275-FED6-39BA32210936}"/>
              </a:ext>
            </a:extLst>
          </p:cNvPr>
          <p:cNvSpPr txBox="1"/>
          <p:nvPr/>
        </p:nvSpPr>
        <p:spPr>
          <a:xfrm>
            <a:off x="920857" y="5737805"/>
            <a:ext cx="5216573" cy="7386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defTabSz="60963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defRPr sz="2133" b="0">
                <a:solidFill>
                  <a:srgbClr val="9937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spcAft>
                <a:spcPts val="1200"/>
              </a:spcAft>
            </a:pPr>
            <a:r>
              <a:rPr lang="en-US" sz="2400"/>
              <a:t>A: Do you ______ any rabbits?</a:t>
            </a:r>
            <a:br>
              <a:rPr lang="en-US" sz="2400"/>
            </a:br>
            <a:r>
              <a:rPr lang="en-US" sz="2400"/>
              <a:t>B: No, I don’t. I have two _______.</a:t>
            </a:r>
            <a:endParaRPr lang="en-US" altLang="en-US" sz="2400"/>
          </a:p>
        </p:txBody>
      </p:sp>
      <p:sp>
        <p:nvSpPr>
          <p:cNvPr id="19" name="MsPham0936082789">
            <a:extLst>
              <a:ext uri="{FF2B5EF4-FFF2-40B4-BE49-F238E27FC236}">
                <a16:creationId xmlns:a16="http://schemas.microsoft.com/office/drawing/2014/main" id="{173E5F49-E14A-9697-C1B6-B92FF2F191FE}"/>
              </a:ext>
            </a:extLst>
          </p:cNvPr>
          <p:cNvSpPr txBox="1"/>
          <p:nvPr/>
        </p:nvSpPr>
        <p:spPr>
          <a:xfrm>
            <a:off x="6337554" y="5737805"/>
            <a:ext cx="5653108" cy="7386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defTabSz="60963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defRPr sz="2133" b="0">
                <a:solidFill>
                  <a:srgbClr val="9937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spcAft>
                <a:spcPts val="1200"/>
              </a:spcAft>
            </a:pPr>
            <a:r>
              <a:rPr lang="en-US" sz="2400"/>
              <a:t>A: Do you have any dogs?</a:t>
            </a:r>
            <a:br>
              <a:rPr lang="en-US" sz="2400"/>
            </a:br>
            <a:r>
              <a:rPr lang="en-US" sz="2400"/>
              <a:t>B: No, I ______. I have three ______.</a:t>
            </a:r>
            <a:endParaRPr lang="en-US" altLang="en-US" sz="2400"/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45FABE3D-FFB2-D142-CFAF-345C94411380}"/>
              </a:ext>
            </a:extLst>
          </p:cNvPr>
          <p:cNvSpPr/>
          <p:nvPr/>
        </p:nvSpPr>
        <p:spPr>
          <a:xfrm>
            <a:off x="1335934" y="2298872"/>
            <a:ext cx="426720" cy="426720"/>
          </a:xfrm>
          <a:prstGeom prst="ellipse">
            <a:avLst/>
          </a:prstGeom>
          <a:solidFill>
            <a:schemeClr val="bg1"/>
          </a:solidFill>
          <a:ln>
            <a:solidFill>
              <a:srgbClr val="C3E0F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333333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F59FD6A-E35B-98DB-989D-8BE7609C11BF}"/>
              </a:ext>
            </a:extLst>
          </p:cNvPr>
          <p:cNvSpPr/>
          <p:nvPr/>
        </p:nvSpPr>
        <p:spPr>
          <a:xfrm>
            <a:off x="6753768" y="2321318"/>
            <a:ext cx="426720" cy="426720"/>
          </a:xfrm>
          <a:prstGeom prst="ellipse">
            <a:avLst/>
          </a:prstGeom>
          <a:solidFill>
            <a:schemeClr val="bg1"/>
          </a:solidFill>
          <a:ln>
            <a:solidFill>
              <a:srgbClr val="C3E0F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333333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B785CD8A-D45D-24F1-EA89-3895191DE19A}"/>
              </a:ext>
            </a:extLst>
          </p:cNvPr>
          <p:cNvSpPr/>
          <p:nvPr/>
        </p:nvSpPr>
        <p:spPr>
          <a:xfrm>
            <a:off x="1398702" y="5222875"/>
            <a:ext cx="426720" cy="426720"/>
          </a:xfrm>
          <a:prstGeom prst="ellipse">
            <a:avLst/>
          </a:prstGeom>
          <a:solidFill>
            <a:schemeClr val="bg1"/>
          </a:solidFill>
          <a:ln>
            <a:solidFill>
              <a:srgbClr val="C3E0F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333333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FA68C07A-6B24-0B9C-E458-E4F5014A6EB9}"/>
              </a:ext>
            </a:extLst>
          </p:cNvPr>
          <p:cNvSpPr/>
          <p:nvPr/>
        </p:nvSpPr>
        <p:spPr>
          <a:xfrm>
            <a:off x="6727034" y="5199431"/>
            <a:ext cx="426720" cy="426720"/>
          </a:xfrm>
          <a:prstGeom prst="ellipse">
            <a:avLst/>
          </a:prstGeom>
          <a:solidFill>
            <a:schemeClr val="bg1"/>
          </a:solidFill>
          <a:ln>
            <a:solidFill>
              <a:srgbClr val="C3E0F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333333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EBFCB7F-FA0D-35BF-73DC-45D76A2A11ED}"/>
              </a:ext>
            </a:extLst>
          </p:cNvPr>
          <p:cNvCxnSpPr/>
          <p:nvPr/>
        </p:nvCxnSpPr>
        <p:spPr>
          <a:xfrm>
            <a:off x="798653" y="3657598"/>
            <a:ext cx="11030674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MsPham0936082789">
            <a:extLst>
              <a:ext uri="{FF2B5EF4-FFF2-40B4-BE49-F238E27FC236}">
                <a16:creationId xmlns:a16="http://schemas.microsoft.com/office/drawing/2014/main" id="{AB43FC94-7B47-A02E-7EE1-E9BF5ABB6053}"/>
              </a:ext>
            </a:extLst>
          </p:cNvPr>
          <p:cNvSpPr txBox="1"/>
          <p:nvPr/>
        </p:nvSpPr>
        <p:spPr>
          <a:xfrm>
            <a:off x="4380925" y="2864173"/>
            <a:ext cx="1715076" cy="3763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defTabSz="60963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defRPr sz="2133" b="0">
                <a:solidFill>
                  <a:srgbClr val="9937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spcAft>
                <a:spcPts val="1200"/>
              </a:spcAft>
            </a:pPr>
            <a:r>
              <a:rPr lang="en-US" sz="2400">
                <a:solidFill>
                  <a:srgbClr val="00B0F0"/>
                </a:solidFill>
              </a:rPr>
              <a:t>cats</a:t>
            </a:r>
            <a:endParaRPr lang="en-US" altLang="en-US" sz="2400">
              <a:solidFill>
                <a:srgbClr val="00B0F0"/>
              </a:solidFill>
            </a:endParaRPr>
          </a:p>
        </p:txBody>
      </p:sp>
      <p:sp>
        <p:nvSpPr>
          <p:cNvPr id="32" name="MsPham0936082789">
            <a:extLst>
              <a:ext uri="{FF2B5EF4-FFF2-40B4-BE49-F238E27FC236}">
                <a16:creationId xmlns:a16="http://schemas.microsoft.com/office/drawing/2014/main" id="{5B574CC9-9314-1170-1ED6-F42086446D98}"/>
              </a:ext>
            </a:extLst>
          </p:cNvPr>
          <p:cNvSpPr txBox="1"/>
          <p:nvPr/>
        </p:nvSpPr>
        <p:spPr>
          <a:xfrm>
            <a:off x="9392756" y="2864173"/>
            <a:ext cx="1715076" cy="3763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defTabSz="60963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defRPr sz="2133" b="0">
                <a:solidFill>
                  <a:srgbClr val="9937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spcAft>
                <a:spcPts val="1200"/>
              </a:spcAft>
            </a:pPr>
            <a:r>
              <a:rPr lang="en-US" sz="2400">
                <a:solidFill>
                  <a:srgbClr val="00B0F0"/>
                </a:solidFill>
              </a:rPr>
              <a:t>dogs</a:t>
            </a:r>
            <a:endParaRPr lang="en-US" altLang="en-US" sz="2400">
              <a:solidFill>
                <a:srgbClr val="00B0F0"/>
              </a:solidFill>
            </a:endParaRPr>
          </a:p>
        </p:txBody>
      </p:sp>
      <p:sp>
        <p:nvSpPr>
          <p:cNvPr id="33" name="MsPham0936082789">
            <a:extLst>
              <a:ext uri="{FF2B5EF4-FFF2-40B4-BE49-F238E27FC236}">
                <a16:creationId xmlns:a16="http://schemas.microsoft.com/office/drawing/2014/main" id="{5070FD84-3557-C205-845D-9975B44C8E5A}"/>
              </a:ext>
            </a:extLst>
          </p:cNvPr>
          <p:cNvSpPr txBox="1"/>
          <p:nvPr/>
        </p:nvSpPr>
        <p:spPr>
          <a:xfrm>
            <a:off x="2517397" y="5778898"/>
            <a:ext cx="1715076" cy="3763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defTabSz="60963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defRPr sz="2133" b="0">
                <a:solidFill>
                  <a:srgbClr val="9937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spcAft>
                <a:spcPts val="1200"/>
              </a:spcAft>
            </a:pPr>
            <a:r>
              <a:rPr lang="en-US" sz="2400">
                <a:solidFill>
                  <a:srgbClr val="00B0F0"/>
                </a:solidFill>
              </a:rPr>
              <a:t>have</a:t>
            </a:r>
            <a:endParaRPr lang="en-US" altLang="en-US" sz="2400">
              <a:solidFill>
                <a:srgbClr val="00B0F0"/>
              </a:solidFill>
            </a:endParaRPr>
          </a:p>
        </p:txBody>
      </p:sp>
      <p:sp>
        <p:nvSpPr>
          <p:cNvPr id="34" name="MsPham0936082789">
            <a:extLst>
              <a:ext uri="{FF2B5EF4-FFF2-40B4-BE49-F238E27FC236}">
                <a16:creationId xmlns:a16="http://schemas.microsoft.com/office/drawing/2014/main" id="{CE8E95E1-9164-3BD8-EFD5-D2CAF3FF19B0}"/>
              </a:ext>
            </a:extLst>
          </p:cNvPr>
          <p:cNvSpPr txBox="1"/>
          <p:nvPr/>
        </p:nvSpPr>
        <p:spPr>
          <a:xfrm>
            <a:off x="4421026" y="6122662"/>
            <a:ext cx="1846069" cy="3763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defTabSz="60963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defRPr sz="2133" b="0">
                <a:solidFill>
                  <a:srgbClr val="9937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spcAft>
                <a:spcPts val="1200"/>
              </a:spcAft>
            </a:pPr>
            <a:r>
              <a:rPr lang="en-US" sz="2400">
                <a:solidFill>
                  <a:srgbClr val="00B0F0"/>
                </a:solidFill>
              </a:rPr>
              <a:t>parrots</a:t>
            </a:r>
            <a:endParaRPr lang="en-US" altLang="en-US" sz="2400">
              <a:solidFill>
                <a:srgbClr val="00B0F0"/>
              </a:solidFill>
            </a:endParaRPr>
          </a:p>
        </p:txBody>
      </p:sp>
      <p:sp>
        <p:nvSpPr>
          <p:cNvPr id="35" name="MsPham0936082789">
            <a:extLst>
              <a:ext uri="{FF2B5EF4-FFF2-40B4-BE49-F238E27FC236}">
                <a16:creationId xmlns:a16="http://schemas.microsoft.com/office/drawing/2014/main" id="{64E18AB3-E649-A848-DA83-BC75C41E2378}"/>
              </a:ext>
            </a:extLst>
          </p:cNvPr>
          <p:cNvSpPr txBox="1"/>
          <p:nvPr/>
        </p:nvSpPr>
        <p:spPr>
          <a:xfrm>
            <a:off x="7494495" y="6111629"/>
            <a:ext cx="1846069" cy="3763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defTabSz="60963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defRPr sz="2133" b="0">
                <a:solidFill>
                  <a:srgbClr val="9937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spcAft>
                <a:spcPts val="1200"/>
              </a:spcAft>
            </a:pPr>
            <a:r>
              <a:rPr lang="en-US" sz="2400">
                <a:solidFill>
                  <a:srgbClr val="00B0F0"/>
                </a:solidFill>
              </a:rPr>
              <a:t>don’t</a:t>
            </a:r>
            <a:endParaRPr lang="en-US" altLang="en-US" sz="2400">
              <a:solidFill>
                <a:srgbClr val="00B0F0"/>
              </a:solidFill>
            </a:endParaRPr>
          </a:p>
        </p:txBody>
      </p:sp>
      <p:sp>
        <p:nvSpPr>
          <p:cNvPr id="36" name="MsPham0936082789">
            <a:extLst>
              <a:ext uri="{FF2B5EF4-FFF2-40B4-BE49-F238E27FC236}">
                <a16:creationId xmlns:a16="http://schemas.microsoft.com/office/drawing/2014/main" id="{CB0FD425-6DB5-291E-FD6E-3F5637ACA54F}"/>
              </a:ext>
            </a:extLst>
          </p:cNvPr>
          <p:cNvSpPr txBox="1"/>
          <p:nvPr/>
        </p:nvSpPr>
        <p:spPr>
          <a:xfrm>
            <a:off x="10356782" y="6111629"/>
            <a:ext cx="1846069" cy="3763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defTabSz="60963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defRPr sz="2133" b="0">
                <a:solidFill>
                  <a:srgbClr val="9937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spcAft>
                <a:spcPts val="1200"/>
              </a:spcAft>
            </a:pPr>
            <a:r>
              <a:rPr lang="en-US" sz="2400">
                <a:solidFill>
                  <a:srgbClr val="00B0F0"/>
                </a:solidFill>
              </a:rPr>
              <a:t>rabbits</a:t>
            </a:r>
            <a:endParaRPr lang="en-US" altLang="en-US" sz="2400">
              <a:solidFill>
                <a:srgbClr val="00B0F0"/>
              </a:solidFill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772246A-4392-9FAC-C663-928FF24D6EE2}"/>
              </a:ext>
            </a:extLst>
          </p:cNvPr>
          <p:cNvCxnSpPr>
            <a:cxnSpLocks/>
          </p:cNvCxnSpPr>
          <p:nvPr/>
        </p:nvCxnSpPr>
        <p:spPr>
          <a:xfrm flipV="1">
            <a:off x="5899286" y="756380"/>
            <a:ext cx="0" cy="5723553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947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2" grpId="0"/>
      <p:bldP spid="33" grpId="0"/>
      <p:bldP spid="34" grpId="0"/>
      <p:bldP spid="35" grpId="0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61D06DDB-76F8-9D87-DB67-2733CBFF92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7" r="48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DAD1742B-CCE4-8A3A-80F3-EFB41703790A}"/>
              </a:ext>
            </a:extLst>
          </p:cNvPr>
          <p:cNvSpPr txBox="1">
            <a:spLocks/>
          </p:cNvSpPr>
          <p:nvPr/>
        </p:nvSpPr>
        <p:spPr>
          <a:xfrm>
            <a:off x="1116585" y="377264"/>
            <a:ext cx="2591815" cy="548640"/>
          </a:xfrm>
          <a:prstGeom prst="flowChartProcess">
            <a:avLst/>
          </a:prstGeom>
          <a:solidFill>
            <a:srgbClr val="C45C67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2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800"/>
              <a:t>  Let’s sing.</a:t>
            </a:r>
            <a:endParaRPr lang="en-US" sz="2800" dirty="0"/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EB5E700A-0E86-002D-EC0A-ADEE445B3995}"/>
              </a:ext>
            </a:extLst>
          </p:cNvPr>
          <p:cNvSpPr txBox="1"/>
          <p:nvPr/>
        </p:nvSpPr>
        <p:spPr>
          <a:xfrm>
            <a:off x="888182" y="377264"/>
            <a:ext cx="548640" cy="548640"/>
          </a:xfrm>
          <a:prstGeom prst="ellipse">
            <a:avLst/>
          </a:prstGeom>
          <a:solidFill>
            <a:srgbClr val="C45C67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6</a:t>
            </a:r>
            <a:endParaRPr lang="en-US" dirty="0"/>
          </a:p>
        </p:txBody>
      </p:sp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347C9F6E-5E69-3859-C4CD-A95092491E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14" t="15022" r="14612" b="15187"/>
          <a:stretch/>
        </p:blipFill>
        <p:spPr>
          <a:xfrm>
            <a:off x="3871737" y="377264"/>
            <a:ext cx="548639" cy="548640"/>
          </a:xfrm>
          <a:prstGeom prst="ellipse">
            <a:avLst/>
          </a:prstGeom>
        </p:spPr>
      </p:pic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5E91D673-6F5D-5BA3-00C0-847222B0FC96}"/>
              </a:ext>
            </a:extLst>
          </p:cNvPr>
          <p:cNvSpPr txBox="1">
            <a:spLocks/>
          </p:cNvSpPr>
          <p:nvPr/>
        </p:nvSpPr>
        <p:spPr>
          <a:xfrm>
            <a:off x="6096000" y="404008"/>
            <a:ext cx="5408553" cy="6054016"/>
          </a:xfrm>
          <a:prstGeom prst="roundRect">
            <a:avLst>
              <a:gd name="adj" fmla="val 0"/>
            </a:avLst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</a:rPr>
              <a:t>My pets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US" sz="70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Do you have any dogs?</a:t>
            </a:r>
          </a:p>
          <a:p>
            <a:pPr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Do you have any dogs?</a:t>
            </a:r>
          </a:p>
          <a:p>
            <a:pPr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Yes, I do.</a:t>
            </a:r>
          </a:p>
          <a:p>
            <a:pPr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Yes, I do.</a:t>
            </a:r>
          </a:p>
          <a:p>
            <a:pPr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I have one dog.</a:t>
            </a:r>
          </a:p>
          <a:p>
            <a:pPr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US" sz="10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	Do you have any cats?</a:t>
            </a:r>
          </a:p>
          <a:p>
            <a:pPr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	Do you have any cats?</a:t>
            </a:r>
          </a:p>
          <a:p>
            <a:pPr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	No, I don’t.</a:t>
            </a:r>
          </a:p>
          <a:p>
            <a:pPr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	No, I don’t.</a:t>
            </a:r>
          </a:p>
          <a:p>
            <a:pPr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	I have one bird.</a:t>
            </a:r>
          </a:p>
          <a:p>
            <a:pPr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US" sz="240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US" sz="240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US" sz="240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US" sz="24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26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sPham0936082789" descr="Line chart&#10;&#10;Description automatically generated with medium confidence">
            <a:extLst>
              <a:ext uri="{FF2B5EF4-FFF2-40B4-BE49-F238E27FC236}">
                <a16:creationId xmlns:a16="http://schemas.microsoft.com/office/drawing/2014/main" id="{4158D20A-EF68-271A-931C-A6BADB57488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16" name="MsPham0936082789" descr="Line chart&#10;&#10;Description automatically generated with medium confidence">
            <a:extLst>
              <a:ext uri="{FF2B5EF4-FFF2-40B4-BE49-F238E27FC236}">
                <a16:creationId xmlns:a16="http://schemas.microsoft.com/office/drawing/2014/main" id="{B08E5E9A-698C-8BC6-CC90-102FB68B0F7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539FC8AF-4C6B-7BB2-C771-4222F55324A2}"/>
              </a:ext>
            </a:extLst>
          </p:cNvPr>
          <p:cNvSpPr/>
          <p:nvPr/>
        </p:nvSpPr>
        <p:spPr>
          <a:xfrm>
            <a:off x="-66855" y="0"/>
            <a:ext cx="12192001" cy="6858000"/>
          </a:xfrm>
          <a:prstGeom prst="rect">
            <a:avLst/>
          </a:prstGeom>
          <a:solidFill>
            <a:srgbClr val="FFF6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45C67"/>
              </a:solidFill>
            </a:endParaRPr>
          </a:p>
        </p:txBody>
      </p:sp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5E9AAB4C-74BA-7CEB-52FC-1C0CFEC244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036380" y="-1410485"/>
            <a:ext cx="3491267" cy="4192570"/>
          </a:xfrm>
          <a:prstGeom prst="rect">
            <a:avLst/>
          </a:prstGeom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D6DBBA54-B15F-3E7F-DC6E-47F465A450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870932" y="4075916"/>
            <a:ext cx="3491267" cy="4192570"/>
          </a:xfrm>
          <a:prstGeom prst="rect">
            <a:avLst/>
          </a:prstGeom>
        </p:spPr>
      </p:pic>
      <p:pic>
        <p:nvPicPr>
          <p:cNvPr id="20" name="MsPham-0936082789">
            <a:extLst>
              <a:ext uri="{FF2B5EF4-FFF2-40B4-BE49-F238E27FC236}">
                <a16:creationId xmlns:a16="http://schemas.microsoft.com/office/drawing/2014/main" id="{9B0CB835-D8F7-510F-027B-3958579193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508484">
            <a:off x="36005" y="6045200"/>
            <a:ext cx="2970000" cy="2743200"/>
          </a:xfrm>
          <a:prstGeom prst="rect">
            <a:avLst/>
          </a:prstGeom>
        </p:spPr>
      </p:pic>
      <p:pic>
        <p:nvPicPr>
          <p:cNvPr id="21" name="MsPham-0936082789">
            <a:extLst>
              <a:ext uri="{FF2B5EF4-FFF2-40B4-BE49-F238E27FC236}">
                <a16:creationId xmlns:a16="http://schemas.microsoft.com/office/drawing/2014/main" id="{B539C22C-2106-6771-362B-E38E5D25AA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700000">
            <a:off x="360410" y="1007728"/>
            <a:ext cx="2032217" cy="622025"/>
          </a:xfrm>
          <a:prstGeom prst="rect">
            <a:avLst/>
          </a:prstGeom>
        </p:spPr>
      </p:pic>
      <p:pic>
        <p:nvPicPr>
          <p:cNvPr id="3" name="MsPham-093608278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37236" y="810228"/>
            <a:ext cx="10517530" cy="5082654"/>
          </a:xfrm>
          <a:prstGeom prst="rect">
            <a:avLst/>
          </a:prstGeom>
        </p:spPr>
      </p:pic>
      <p:sp>
        <p:nvSpPr>
          <p:cNvPr id="4" name="MsPham-0936082789"/>
          <p:cNvSpPr txBox="1"/>
          <p:nvPr/>
        </p:nvSpPr>
        <p:spPr>
          <a:xfrm>
            <a:off x="1145896" y="2834915"/>
            <a:ext cx="9725305" cy="13336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64"/>
              </a:lnSpc>
            </a:pPr>
            <a:r>
              <a:rPr lang="en-US" sz="8800">
                <a:solidFill>
                  <a:srgbClr val="C45C67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Love Craft" panose="02000000000000000000" pitchFamily="2" charset="0"/>
              </a:rPr>
              <a:t>Thank you</a:t>
            </a:r>
          </a:p>
        </p:txBody>
      </p:sp>
      <p:pic>
        <p:nvPicPr>
          <p:cNvPr id="6" name="MsPham-093608278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550423">
            <a:off x="4731574" y="4132815"/>
            <a:ext cx="2728854" cy="948277"/>
          </a:xfrm>
          <a:prstGeom prst="rect">
            <a:avLst/>
          </a:prstGeom>
        </p:spPr>
      </p:pic>
      <p:sp>
        <p:nvSpPr>
          <p:cNvPr id="9" name="MsPham-0936082789"/>
          <p:cNvSpPr txBox="1"/>
          <p:nvPr/>
        </p:nvSpPr>
        <p:spPr>
          <a:xfrm>
            <a:off x="4659250" y="4402907"/>
            <a:ext cx="2873500" cy="329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7"/>
              </a:lnSpc>
            </a:pPr>
            <a:r>
              <a:rPr lang="en-US" sz="1933">
                <a:solidFill>
                  <a:srgbClr val="C45C67"/>
                </a:solidFill>
                <a:latin typeface="Poppins" panose="00000500000000000000" pitchFamily="2" charset="0"/>
              </a:rPr>
              <a:t>For enjoying!</a:t>
            </a:r>
          </a:p>
        </p:txBody>
      </p:sp>
      <p:grpSp>
        <p:nvGrpSpPr>
          <p:cNvPr id="22" name="MsPham-0936082789">
            <a:extLst>
              <a:ext uri="{FF2B5EF4-FFF2-40B4-BE49-F238E27FC236}">
                <a16:creationId xmlns:a16="http://schemas.microsoft.com/office/drawing/2014/main" id="{AE477F23-DA2E-598C-E609-E33E0320521B}"/>
              </a:ext>
            </a:extLst>
          </p:cNvPr>
          <p:cNvGrpSpPr/>
          <p:nvPr/>
        </p:nvGrpSpPr>
        <p:grpSpPr>
          <a:xfrm>
            <a:off x="8231855" y="132966"/>
            <a:ext cx="3123624" cy="1499003"/>
            <a:chOff x="4316242" y="1766016"/>
            <a:chExt cx="5659030" cy="2715725"/>
          </a:xfrm>
        </p:grpSpPr>
        <p:pic>
          <p:nvPicPr>
            <p:cNvPr id="23" name="MsPham-0936082789">
              <a:hlinkClick r:id="rId13"/>
              <a:extLst>
                <a:ext uri="{FF2B5EF4-FFF2-40B4-BE49-F238E27FC236}">
                  <a16:creationId xmlns:a16="http://schemas.microsoft.com/office/drawing/2014/main" id="{A3C3512D-1FBE-EE31-549A-CAC1629652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00" t="7671" r="30790" b="7671"/>
            <a:stretch/>
          </p:blipFill>
          <p:spPr>
            <a:xfrm>
              <a:off x="8284853" y="2555113"/>
              <a:ext cx="1690419" cy="192662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" name="MsPham-0936082789">
              <a:hlinkClick r:id="rId13"/>
              <a:extLst>
                <a:ext uri="{FF2B5EF4-FFF2-40B4-BE49-F238E27FC236}">
                  <a16:creationId xmlns:a16="http://schemas.microsoft.com/office/drawing/2014/main" id="{5E1E2D72-55D8-A900-7949-5C77E3433D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890"/>
            <a:stretch/>
          </p:blipFill>
          <p:spPr>
            <a:xfrm>
              <a:off x="4316242" y="1766016"/>
              <a:ext cx="4292709" cy="2661014"/>
            </a:xfrm>
            <a:prstGeom prst="rect">
              <a:avLst/>
            </a:prstGeom>
          </p:spPr>
        </p:pic>
      </p:grpSp>
      <p:pic>
        <p:nvPicPr>
          <p:cNvPr id="25" name="MsPham-0936082789">
            <a:hlinkClick r:id="rId13"/>
            <a:extLst>
              <a:ext uri="{FF2B5EF4-FFF2-40B4-BE49-F238E27FC236}">
                <a16:creationId xmlns:a16="http://schemas.microsoft.com/office/drawing/2014/main" id="{67895645-E38D-5017-4D8E-031EC0955CA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42" y="5576192"/>
            <a:ext cx="1468182" cy="932699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22862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254</Words>
  <Application>Microsoft Office PowerPoint</Application>
  <PresentationFormat>Widescreen</PresentationFormat>
  <Paragraphs>100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9" baseType="lpstr">
      <vt:lpstr>Atma Bold</vt:lpstr>
      <vt:lpstr>Love Craft</vt:lpstr>
      <vt:lpstr>Twinkl</vt:lpstr>
      <vt:lpstr>Poppins</vt:lpstr>
      <vt:lpstr>Arial</vt:lpstr>
      <vt:lpstr>Calibri Light</vt:lpstr>
      <vt:lpstr>Fredoka One</vt:lpstr>
      <vt:lpstr>.VnBlack</vt:lpstr>
      <vt:lpstr>Calibri</vt:lpstr>
      <vt:lpstr>.VnCooper</vt:lpstr>
      <vt:lpstr>.VnHelvetIns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Administrator</cp:lastModifiedBy>
  <cp:revision>14</cp:revision>
  <dcterms:created xsi:type="dcterms:W3CDTF">2022-07-18T07:54:40Z</dcterms:created>
  <dcterms:modified xsi:type="dcterms:W3CDTF">2024-03-22T03:02:00Z</dcterms:modified>
</cp:coreProperties>
</file>