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8" r:id="rId2"/>
    <p:sldId id="491" r:id="rId3"/>
    <p:sldId id="293" r:id="rId4"/>
    <p:sldId id="474" r:id="rId5"/>
    <p:sldId id="475" r:id="rId6"/>
    <p:sldId id="476" r:id="rId7"/>
    <p:sldId id="477" r:id="rId8"/>
    <p:sldId id="478" r:id="rId9"/>
    <p:sldId id="479" r:id="rId10"/>
    <p:sldId id="464" r:id="rId11"/>
    <p:sldId id="482" r:id="rId12"/>
    <p:sldId id="484" r:id="rId13"/>
    <p:sldId id="486" r:id="rId14"/>
    <p:sldId id="483" r:id="rId15"/>
    <p:sldId id="488" r:id="rId16"/>
    <p:sldId id="487" r:id="rId17"/>
    <p:sldId id="481" r:id="rId18"/>
    <p:sldId id="489" r:id="rId19"/>
    <p:sldId id="465" r:id="rId20"/>
    <p:sldId id="462" r:id="rId21"/>
    <p:sldId id="370" r:id="rId22"/>
    <p:sldId id="468" r:id="rId23"/>
    <p:sldId id="466" r:id="rId24"/>
    <p:sldId id="467" r:id="rId25"/>
    <p:sldId id="469" r:id="rId26"/>
    <p:sldId id="470" r:id="rId27"/>
    <p:sldId id="472" r:id="rId28"/>
    <p:sldId id="460" r:id="rId29"/>
    <p:sldId id="490" r:id="rId30"/>
    <p:sldId id="4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8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3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7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26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8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08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67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4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6C2BB-B167-40B8-8DE5-4696B16577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5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54DB4-D84B-2291-CF5E-8539BF57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516FDB-B846-AADC-DB5A-8ACBAFE3B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29E3F3-7B6F-2BB5-51A8-21AFA15D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8C1CEF-64A2-B902-55B5-24A20CF6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9A727E-FDB9-62D2-4C76-B9883964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BC952C-F673-E2D8-920E-3BE9A3B62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9DD176-8222-E41B-853E-47423361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4888CD-9654-9AED-946B-6C91DB59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1C62E2-0485-CDE8-9261-568600E7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CF70A2-D6A3-FDA5-7D2F-85A6AB14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0F8262E-C725-297C-0254-ED8344799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4B1FE2-FCE3-6FAB-F5AC-49CBF3A5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78A196-E805-6DC8-6D60-0E5C1224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4756DD-1C89-89E1-EDBA-25BCC92A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8FB0BD-955A-543E-69B6-0248519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5ABB94D8-D150-A73E-2380-7AB89ADD9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03D1DB03-2F77-9B37-8C0A-7D0C3EB4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07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16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DB7CD7-564B-D170-5761-6DC2B299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7CA9FC-CF2A-733E-6F16-4E49F7ECF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FE901A-0FCB-CCF1-B169-74C2D5B9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135306-AF09-0A72-6F09-2BCDFE51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236948-CE08-7182-A7CB-1B59A2B9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95FD8-DBD9-AFCB-F4E3-17E48157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F9B18F-7700-663A-EDAA-96E983BD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88B247-E7DA-66F9-EABD-CA8B8189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63254E-D27E-C2D3-A1F2-3834E86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1C8B5B-4311-2112-001D-42435FE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34531-4F26-51FB-DD32-E3A4A872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A2C895-6E3D-DBC3-4057-87B8C752E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DECD96-8592-108C-D80E-BFABC51E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569F3E-BDC4-86D7-9DBC-BB1427FE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B6092-6E7E-59A2-5BFB-175D5E49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786A11-9E89-DC5F-2B7D-7A4FA0E4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99EED-26EE-A619-08F2-BFB2A5F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F4317E-D190-70B1-3B1F-394461B15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1721FD-276B-0A9E-6528-E09523F77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7EE6FD-85A3-F99B-0AA5-BEEE1DD36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A3C123-92DF-2A06-EF00-848F2C8A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5BF9A3-D9C2-C467-5F1F-913AFB71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AD6487-298A-B1EB-9F42-34F6ED7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C076E07-0A6E-CD2E-8608-8DEB227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30BBDA-567E-831F-991A-0B3651CC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DF3682-06FE-67F9-E77B-E92CA52C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E7F383-1966-39C9-A2DE-E754CB6A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BE1A43-C023-9764-546C-724478E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845451C-754E-E880-1257-5418E45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1FD0C7-50F1-25D4-92C9-E793F64C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5006A2-3A47-9561-764B-E834C976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FF6F92-3156-070E-3E0C-60D56AA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A7AF1C-8073-76FE-3B81-791784A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1148F-0EDB-5A7D-3D0B-D1A770CA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42AB9C-D955-548C-C359-40472CE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B67387-3254-0E64-91C0-9DAAEBB3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4ADB2F-06D4-F176-24A7-C02A2DC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9EC71-B91E-7AB6-8D58-A3C51EC9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D61AF1A-06E1-FBBD-6A43-C4EC3D757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09F8C0-96E4-2340-CBCF-DFFB89BE4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6EA472-FAB9-3915-D7A1-E938EC6B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4C4C48-2FCF-9A58-CE80-E802E207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8A2769-3CC7-36F8-9443-068CB267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5873E72-48A8-6DAC-76AA-690E9B68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FAE4DE-A0F6-E979-F0C7-1569F680B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66A7D7-17DC-5804-5360-5382F17C7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76894-CD62-49E0-ACC4-9A0B51506C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3AA420-AE3A-1527-8DF4-CF8C1370A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38C9D-9748-FB69-6320-D15F9D0DB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B09F5A21-9E2F-C934-E83C-BBDB78B52FB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8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1C93167A-A111-ACA5-85A7-B3BA1D7ABF2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5" Type="http://schemas.openxmlformats.org/officeDocument/2006/relationships/audio" Target="../media/audio12.wav"/><Relationship Id="rId4" Type="http://schemas.openxmlformats.org/officeDocument/2006/relationships/audio" Target="../media/audio1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23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7.png"/><Relationship Id="rId3" Type="http://schemas.openxmlformats.org/officeDocument/2006/relationships/slide" Target="slide25.xml"/><Relationship Id="rId7" Type="http://schemas.openxmlformats.org/officeDocument/2006/relationships/slide" Target="slide23.xml"/><Relationship Id="rId12" Type="http://schemas.openxmlformats.org/officeDocument/2006/relationships/slide" Target="slide22.xml"/><Relationship Id="rId2" Type="http://schemas.openxmlformats.org/officeDocument/2006/relationships/audio" Target="../media/audio17.wav"/><Relationship Id="rId16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slide" Target="slide24.xml"/><Relationship Id="rId15" Type="http://schemas.openxmlformats.org/officeDocument/2006/relationships/image" Target="../media/image34.png"/><Relationship Id="rId10" Type="http://schemas.openxmlformats.org/officeDocument/2006/relationships/slide" Target="slide27.xml"/><Relationship Id="rId4" Type="http://schemas.openxmlformats.org/officeDocument/2006/relationships/image" Target="../media/image35.jpeg"/><Relationship Id="rId9" Type="http://schemas.openxmlformats.org/officeDocument/2006/relationships/image" Target="../media/image38.png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27.png"/><Relationship Id="rId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.pn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5" Type="http://schemas.openxmlformats.org/officeDocument/2006/relationships/image" Target="../media/image9.png"/><Relationship Id="rId10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46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MsPham-0936082789">
            <a:extLst>
              <a:ext uri="{FF2B5EF4-FFF2-40B4-BE49-F238E27FC236}">
                <a16:creationId xmlns:a16="http://schemas.microsoft.com/office/drawing/2014/main" xmlns="" id="{EB9A99A2-D5D2-7691-2850-507AEECA80B7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81" name="MsPham-0936082789">
            <a:extLst>
              <a:ext uri="{FF2B5EF4-FFF2-40B4-BE49-F238E27FC236}">
                <a16:creationId xmlns:a16="http://schemas.microsoft.com/office/drawing/2014/main" xmlns="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61162" y="-382191"/>
            <a:ext cx="2914422" cy="2743200"/>
          </a:xfrm>
          <a:prstGeom prst="rect">
            <a:avLst/>
          </a:prstGeom>
        </p:spPr>
      </p:pic>
      <p:sp>
        <p:nvSpPr>
          <p:cNvPr id="83" name="MsPham-0936082789">
            <a:extLst>
              <a:ext uri="{FF2B5EF4-FFF2-40B4-BE49-F238E27FC236}">
                <a16:creationId xmlns:a16="http://schemas.microsoft.com/office/drawing/2014/main" xmlns="" id="{030E78E4-65E5-0C39-DAAD-1CF998AF4C6B}"/>
              </a:ext>
            </a:extLst>
          </p:cNvPr>
          <p:cNvSpPr txBox="1"/>
          <p:nvPr/>
        </p:nvSpPr>
        <p:spPr>
          <a:xfrm>
            <a:off x="4132613" y="5551574"/>
            <a:ext cx="458923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Teacher:</a:t>
            </a:r>
            <a:r>
              <a:rPr lang="en-US" sz="2266" dirty="0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 </a:t>
            </a:r>
            <a:r>
              <a:rPr lang="en-US" sz="2266" dirty="0" err="1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</a:t>
            </a:r>
            <a:r>
              <a:rPr lang="en-US" sz="2266" dirty="0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66" dirty="0" err="1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Xuan</a:t>
            </a:r>
            <a:r>
              <a:rPr lang="en-US" sz="2266" dirty="0" smtClean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Thu</a:t>
            </a:r>
            <a:endParaRPr lang="en-US" sz="2266" dirty="0">
              <a:solidFill>
                <a:srgbClr val="C45C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50A3463A-574B-0618-0AC8-117BAC7CB65C}"/>
              </a:ext>
            </a:extLst>
          </p:cNvPr>
          <p:cNvSpPr txBox="1"/>
          <p:nvPr/>
        </p:nvSpPr>
        <p:spPr>
          <a:xfrm>
            <a:off x="2607029" y="1141766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16 </a:t>
            </a:r>
            <a:endParaRPr lang="en-US" sz="5400" b="1" spc="50" dirty="0">
              <a:ln w="12700" cmpd="sng">
                <a:solidFill>
                  <a:srgbClr val="C45C67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EDFFD488-5D6C-EAAB-1DFA-276B5609E071}"/>
              </a:ext>
            </a:extLst>
          </p:cNvPr>
          <p:cNvSpPr txBox="1"/>
          <p:nvPr/>
        </p:nvSpPr>
        <p:spPr>
          <a:xfrm>
            <a:off x="3507710" y="4268527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1285AF17-1558-45A9-3151-9700E37B5E57}"/>
              </a:ext>
            </a:extLst>
          </p:cNvPr>
          <p:cNvSpPr txBox="1"/>
          <p:nvPr/>
        </p:nvSpPr>
        <p:spPr>
          <a:xfrm>
            <a:off x="1248262" y="2084639"/>
            <a:ext cx="8538258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cs typeface="Atma Bold" panose="020B0604020202020204" charset="0"/>
              </a:rPr>
              <a:t>My pets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  <a:cs typeface="Atma Bold" panose="020B0604020202020204" charset="0"/>
            </a:endParaRPr>
          </a:p>
        </p:txBody>
      </p:sp>
      <p:pic>
        <p:nvPicPr>
          <p:cNvPr id="64" name="MsPham-0936082789">
            <a:extLst>
              <a:ext uri="{FF2B5EF4-FFF2-40B4-BE49-F238E27FC236}">
                <a16:creationId xmlns:a16="http://schemas.microsoft.com/office/drawing/2014/main" xmlns="" id="{43CAA915-8FEE-5862-D506-F38D86668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xmlns="" id="{3EF1D5EF-082C-6202-A2AA-0D0CBA62D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66" name="MsPham-0936082789">
            <a:extLst>
              <a:ext uri="{FF2B5EF4-FFF2-40B4-BE49-F238E27FC236}">
                <a16:creationId xmlns:a16="http://schemas.microsoft.com/office/drawing/2014/main" xmlns="" id="{794DC199-52AC-B55C-A0A4-454029ADD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915FF87E-3774-2738-5332-43EFBF9130FC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8"/>
              <a:extLst>
                <a:ext uri="{FF2B5EF4-FFF2-40B4-BE49-F238E27FC236}">
                  <a16:creationId xmlns:a16="http://schemas.microsoft.com/office/drawing/2014/main" xmlns="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8"/>
              <a:extLst>
                <a:ext uri="{FF2B5EF4-FFF2-40B4-BE49-F238E27FC236}">
                  <a16:creationId xmlns:a16="http://schemas.microsoft.com/office/drawing/2014/main" xmlns="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85" name="MsPham-0936082789">
            <a:extLst>
              <a:ext uri="{FF2B5EF4-FFF2-40B4-BE49-F238E27FC236}">
                <a16:creationId xmlns:a16="http://schemas.microsoft.com/office/drawing/2014/main" xmlns="" id="{D8A44D81-943C-1195-224A-F14C9A1983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DD5DF605-9B96-E6AA-99F0-A833FB21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8" y="2070726"/>
            <a:ext cx="2921432" cy="47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MsPham-0936082789">
            <a:hlinkClick r:id="rId8"/>
            <a:extLst>
              <a:ext uri="{FF2B5EF4-FFF2-40B4-BE49-F238E27FC236}">
                <a16:creationId xmlns:a16="http://schemas.microsoft.com/office/drawing/2014/main" xmlns="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2" y="5523566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A2A3B9-84FA-3544-A079-70B7EBE188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9487557" y="3425631"/>
            <a:ext cx="2715139" cy="3456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A322C0-12AA-4055-9DCA-C02277CEA6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89785" y="2765473"/>
            <a:ext cx="1782550" cy="18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2481859" y="999596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rabbit</a:t>
            </a:r>
            <a:endParaRPr lang="en-US" sz="4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7243914" y="1015992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thỏ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4195009" y="1103505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/ˈræbɪt/</a:t>
            </a:r>
            <a:endParaRPr lang="en-US" sz="48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6F98573-AEDF-EFFD-D582-35C5BC4AE1D9}"/>
              </a:ext>
            </a:extLst>
          </p:cNvPr>
          <p:cNvSpPr txBox="1"/>
          <p:nvPr/>
        </p:nvSpPr>
        <p:spPr>
          <a:xfrm>
            <a:off x="2481859" y="1953624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parrot</a:t>
            </a:r>
            <a:endParaRPr lang="en-US" sz="4000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422DB9EF-57D9-128B-9BAC-8507D96C634E}"/>
              </a:ext>
            </a:extLst>
          </p:cNvPr>
          <p:cNvSpPr/>
          <p:nvPr/>
        </p:nvSpPr>
        <p:spPr>
          <a:xfrm>
            <a:off x="7243914" y="1970020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vẹt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BA643813-C94C-0C0B-0D12-B25D83A10A4A}"/>
              </a:ext>
            </a:extLst>
          </p:cNvPr>
          <p:cNvSpPr txBox="1"/>
          <p:nvPr/>
        </p:nvSpPr>
        <p:spPr>
          <a:xfrm>
            <a:off x="4195009" y="2057533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/ˈpærət/</a:t>
            </a:r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F4610B71-09A8-AB76-16CE-B8349D9570A9}"/>
              </a:ext>
            </a:extLst>
          </p:cNvPr>
          <p:cNvSpPr txBox="1"/>
          <p:nvPr/>
        </p:nvSpPr>
        <p:spPr>
          <a:xfrm>
            <a:off x="2481859" y="2907652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cat</a:t>
            </a:r>
            <a:endParaRPr lang="en-US" sz="40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373EEA8B-68F3-0EFB-55B1-9CE2B205BA06}"/>
              </a:ext>
            </a:extLst>
          </p:cNvPr>
          <p:cNvSpPr/>
          <p:nvPr/>
        </p:nvSpPr>
        <p:spPr>
          <a:xfrm>
            <a:off x="7243914" y="2924048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mèo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C53DF626-0561-BCE5-3321-49F5254B3F11}"/>
              </a:ext>
            </a:extLst>
          </p:cNvPr>
          <p:cNvSpPr txBox="1"/>
          <p:nvPr/>
        </p:nvSpPr>
        <p:spPr>
          <a:xfrm>
            <a:off x="4195009" y="3011561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/kæt/</a:t>
            </a:r>
            <a:endParaRPr lang="en-US" sz="4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3CE9491E-CF32-2243-F44C-5EBB4ED95CB4}"/>
              </a:ext>
            </a:extLst>
          </p:cNvPr>
          <p:cNvSpPr txBox="1"/>
          <p:nvPr/>
        </p:nvSpPr>
        <p:spPr>
          <a:xfrm>
            <a:off x="2481859" y="3861680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dog</a:t>
            </a:r>
            <a:endParaRPr lang="en-US" sz="4000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B10CA87A-D274-ABCE-6FC7-A8910614AF12}"/>
              </a:ext>
            </a:extLst>
          </p:cNvPr>
          <p:cNvSpPr/>
          <p:nvPr/>
        </p:nvSpPr>
        <p:spPr>
          <a:xfrm>
            <a:off x="7243914" y="3878076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chó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E795593E-B927-6D6B-C6E6-72E919FFBE93}"/>
              </a:ext>
            </a:extLst>
          </p:cNvPr>
          <p:cNvSpPr txBox="1"/>
          <p:nvPr/>
        </p:nvSpPr>
        <p:spPr>
          <a:xfrm>
            <a:off x="4195009" y="3965589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dɒɡ/</a:t>
            </a:r>
            <a:endParaRPr lang="en-US" sz="4800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7C2A5B9E-C7CA-3A17-B4B2-E7A6F3500A6C}"/>
              </a:ext>
            </a:extLst>
          </p:cNvPr>
          <p:cNvSpPr txBox="1"/>
          <p:nvPr/>
        </p:nvSpPr>
        <p:spPr>
          <a:xfrm>
            <a:off x="2481859" y="4815708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bird</a:t>
            </a:r>
            <a:endParaRPr lang="en-US" sz="4000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4032961A-C79C-FEC7-F45F-FF3DABC852E7}"/>
              </a:ext>
            </a:extLst>
          </p:cNvPr>
          <p:cNvSpPr/>
          <p:nvPr/>
        </p:nvSpPr>
        <p:spPr>
          <a:xfrm>
            <a:off x="7243914" y="4832104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chim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1094AB3A-EA45-66D8-8488-B1E9E5DC3AB6}"/>
              </a:ext>
            </a:extLst>
          </p:cNvPr>
          <p:cNvSpPr txBox="1"/>
          <p:nvPr/>
        </p:nvSpPr>
        <p:spPr>
          <a:xfrm>
            <a:off x="4195009" y="4919617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/bɜːd/</a:t>
            </a:r>
            <a:endParaRPr lang="en-US" sz="48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D8757755-3467-360F-95E6-486C3371138A}"/>
              </a:ext>
            </a:extLst>
          </p:cNvPr>
          <p:cNvSpPr txBox="1"/>
          <p:nvPr/>
        </p:nvSpPr>
        <p:spPr>
          <a:xfrm>
            <a:off x="2481859" y="5769736"/>
            <a:ext cx="31561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have</a:t>
            </a:r>
            <a:endParaRPr lang="en-US" sz="40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0671DEB4-34C1-3E11-7C1A-CE870ECC2496}"/>
              </a:ext>
            </a:extLst>
          </p:cNvPr>
          <p:cNvSpPr/>
          <p:nvPr/>
        </p:nvSpPr>
        <p:spPr>
          <a:xfrm>
            <a:off x="7243914" y="5786132"/>
            <a:ext cx="271288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Có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6B91960-AC66-03D1-4022-B3BE6B30F7A5}"/>
              </a:ext>
            </a:extLst>
          </p:cNvPr>
          <p:cNvSpPr txBox="1"/>
          <p:nvPr/>
        </p:nvSpPr>
        <p:spPr>
          <a:xfrm>
            <a:off x="4195009" y="5873645"/>
            <a:ext cx="315616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/hæv/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  <p:bldP spid="3" grpId="0"/>
      <p:bldP spid="3" grpId="1"/>
      <p:bldP spid="4" grpId="0"/>
      <p:bldP spid="8" grpId="0"/>
      <p:bldP spid="9" grpId="0"/>
      <p:bldP spid="9" grpId="1"/>
      <p:bldP spid="10" grpId="0"/>
      <p:bldP spid="11" grpId="0"/>
      <p:bldP spid="12" grpId="0"/>
      <p:bldP spid="12" grpId="1"/>
      <p:bldP spid="13" grpId="0"/>
      <p:bldP spid="14" grpId="0"/>
      <p:bldP spid="15" grpId="0"/>
      <p:bldP spid="15" grpId="1"/>
      <p:bldP spid="16" grpId="0"/>
      <p:bldP spid="17" grpId="0"/>
      <p:bldP spid="18" grpId="0"/>
      <p:bldP spid="18" grpId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9929C400-A0BC-F633-2344-10BB1EAFAE4E}"/>
              </a:ext>
            </a:extLst>
          </p:cNvPr>
          <p:cNvSpPr txBox="1">
            <a:spLocks/>
          </p:cNvSpPr>
          <p:nvPr/>
        </p:nvSpPr>
        <p:spPr>
          <a:xfrm>
            <a:off x="363162" y="1002622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E55F714E-DB68-8D54-E16D-66D2F4C9D5C8}"/>
              </a:ext>
            </a:extLst>
          </p:cNvPr>
          <p:cNvSpPr txBox="1">
            <a:spLocks/>
          </p:cNvSpPr>
          <p:nvPr/>
        </p:nvSpPr>
        <p:spPr>
          <a:xfrm>
            <a:off x="2665106" y="1000276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dog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6903CF50-5240-1CED-3FB7-4C022ADBFC06}"/>
              </a:ext>
            </a:extLst>
          </p:cNvPr>
          <p:cNvSpPr txBox="1">
            <a:spLocks/>
          </p:cNvSpPr>
          <p:nvPr/>
        </p:nvSpPr>
        <p:spPr>
          <a:xfrm>
            <a:off x="4967049" y="997930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rabbit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FDF4BB5A-CAED-295D-B292-4EC30B22D81A}"/>
              </a:ext>
            </a:extLst>
          </p:cNvPr>
          <p:cNvSpPr txBox="1">
            <a:spLocks/>
          </p:cNvSpPr>
          <p:nvPr/>
        </p:nvSpPr>
        <p:spPr>
          <a:xfrm>
            <a:off x="7268993" y="995584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cat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CCBA0B95-A21F-00F6-16BF-7A70F0761076}"/>
              </a:ext>
            </a:extLst>
          </p:cNvPr>
          <p:cNvSpPr txBox="1">
            <a:spLocks/>
          </p:cNvSpPr>
          <p:nvPr/>
        </p:nvSpPr>
        <p:spPr>
          <a:xfrm>
            <a:off x="9570937" y="993238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bird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EA3437ED-6765-3996-025C-9BA96A91FD6F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 - plural</a:t>
            </a:r>
            <a:endParaRPr lang="en-US" dirty="0"/>
          </a:p>
        </p:txBody>
      </p:sp>
      <p:pic>
        <p:nvPicPr>
          <p:cNvPr id="3" name="MsPham-0936082789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C180D524-574A-4030-B31A-87F34181D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17" y="1185226"/>
            <a:ext cx="1152344" cy="1620167"/>
          </a:xfrm>
          <a:prstGeom prst="rect">
            <a:avLst/>
          </a:prstGeom>
        </p:spPr>
      </p:pic>
      <p:pic>
        <p:nvPicPr>
          <p:cNvPr id="4" name="MsPham-093608278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0EAE769D-3F52-5B1D-22CF-14914191F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9" y="1185226"/>
            <a:ext cx="1466819" cy="1620167"/>
          </a:xfrm>
          <a:prstGeom prst="rect">
            <a:avLst/>
          </a:prstGeom>
        </p:spPr>
      </p:pic>
      <p:pic>
        <p:nvPicPr>
          <p:cNvPr id="5" name="MsPham-0936082789" descr="Bird Cartoon&quot; Images – Browse 427 Stock Photos, Vectors, and Video | Adobe  Stock">
            <a:extLst>
              <a:ext uri="{FF2B5EF4-FFF2-40B4-BE49-F238E27FC236}">
                <a16:creationId xmlns:a16="http://schemas.microsoft.com/office/drawing/2014/main" xmlns="" id="{0AD17D4A-9311-5DB9-A06C-D7566258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560" y="1280964"/>
            <a:ext cx="1995797" cy="13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BF706E97-579C-5DA9-E15F-230EF0D99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899" y="1185226"/>
            <a:ext cx="1620167" cy="1620167"/>
          </a:xfrm>
          <a:prstGeom prst="rect">
            <a:avLst/>
          </a:prstGeom>
        </p:spPr>
      </p:pic>
      <p:pic>
        <p:nvPicPr>
          <p:cNvPr id="7" name="MsPham-0936082789" descr="Logo&#10;&#10;Description automatically generated">
            <a:extLst>
              <a:ext uri="{FF2B5EF4-FFF2-40B4-BE49-F238E27FC236}">
                <a16:creationId xmlns:a16="http://schemas.microsoft.com/office/drawing/2014/main" xmlns="" id="{54AB6542-F51F-3309-2912-9C9C8206A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03" y="1185226"/>
            <a:ext cx="1624877" cy="1620167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xmlns="" id="{F18EE35F-9B0C-9810-54FB-75E4DBD58CFF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</a:t>
            </a:r>
            <a:endParaRPr lang="en-US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008D9EE4-4EE2-BFD8-1128-FF094DE65336}"/>
              </a:ext>
            </a:extLst>
          </p:cNvPr>
          <p:cNvSpPr txBox="1"/>
          <p:nvPr/>
        </p:nvSpPr>
        <p:spPr>
          <a:xfrm>
            <a:off x="3210790" y="5527040"/>
            <a:ext cx="6027130" cy="7400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/>
              <a:t>I have </a:t>
            </a:r>
            <a:r>
              <a:rPr lang="en-US" sz="3600" b="0"/>
              <a:t>___________</a:t>
            </a:r>
            <a:r>
              <a:rPr lang="en-US" sz="3600"/>
              <a:t>.</a:t>
            </a:r>
          </a:p>
        </p:txBody>
      </p: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xmlns="" id="{BDF9D0FF-2A4B-CBD8-28F5-2BF77B9246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H="1" flipV="1">
            <a:off x="1458036" y="3380641"/>
            <a:ext cx="4766319" cy="21463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xmlns="" id="{C9041E67-AA3E-1613-535B-6AD9E103FEDC}"/>
              </a:ext>
            </a:extLst>
          </p:cNvPr>
          <p:cNvCxnSpPr>
            <a:cxnSpLocks/>
            <a:stCxn id="9" idx="0"/>
            <a:endCxn id="15" idx="2"/>
          </p:cNvCxnSpPr>
          <p:nvPr/>
        </p:nvCxnSpPr>
        <p:spPr>
          <a:xfrm flipH="1" flipV="1">
            <a:off x="3759980" y="3378295"/>
            <a:ext cx="2464375" cy="214874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MsPham-0936082789">
            <a:extLst>
              <a:ext uri="{FF2B5EF4-FFF2-40B4-BE49-F238E27FC236}">
                <a16:creationId xmlns:a16="http://schemas.microsoft.com/office/drawing/2014/main" xmlns="" id="{3C387D9D-EB59-C452-3C14-E3506A067AE3}"/>
              </a:ext>
            </a:extLst>
          </p:cNvPr>
          <p:cNvCxnSpPr>
            <a:cxnSpLocks/>
            <a:stCxn id="9" idx="0"/>
            <a:endCxn id="16" idx="2"/>
          </p:cNvCxnSpPr>
          <p:nvPr/>
        </p:nvCxnSpPr>
        <p:spPr>
          <a:xfrm flipH="1" flipV="1">
            <a:off x="6061923" y="3375949"/>
            <a:ext cx="162432" cy="215109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MsPham-0936082789">
            <a:extLst>
              <a:ext uri="{FF2B5EF4-FFF2-40B4-BE49-F238E27FC236}">
                <a16:creationId xmlns:a16="http://schemas.microsoft.com/office/drawing/2014/main" xmlns="" id="{C063144C-4DF8-0B48-BCF1-B24822FC4244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224355" y="3373603"/>
            <a:ext cx="2139511" cy="215343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MsPham-0936082789">
            <a:extLst>
              <a:ext uri="{FF2B5EF4-FFF2-40B4-BE49-F238E27FC236}">
                <a16:creationId xmlns:a16="http://schemas.microsoft.com/office/drawing/2014/main" xmlns="" id="{CB12AC20-59A3-2B8E-75C6-FE5430F56A91}"/>
              </a:ext>
            </a:extLst>
          </p:cNvPr>
          <p:cNvCxnSpPr>
            <a:cxnSpLocks/>
            <a:stCxn id="9" idx="0"/>
            <a:endCxn id="18" idx="2"/>
          </p:cNvCxnSpPr>
          <p:nvPr/>
        </p:nvCxnSpPr>
        <p:spPr>
          <a:xfrm flipV="1">
            <a:off x="6224355" y="3371257"/>
            <a:ext cx="4441456" cy="215578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7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  <p:bldP spid="4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9929C400-A0BC-F633-2344-10BB1EAFAE4E}"/>
              </a:ext>
            </a:extLst>
          </p:cNvPr>
          <p:cNvSpPr txBox="1">
            <a:spLocks/>
          </p:cNvSpPr>
          <p:nvPr/>
        </p:nvSpPr>
        <p:spPr>
          <a:xfrm>
            <a:off x="363162" y="1002622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E55F714E-DB68-8D54-E16D-66D2F4C9D5C8}"/>
              </a:ext>
            </a:extLst>
          </p:cNvPr>
          <p:cNvSpPr txBox="1">
            <a:spLocks/>
          </p:cNvSpPr>
          <p:nvPr/>
        </p:nvSpPr>
        <p:spPr>
          <a:xfrm>
            <a:off x="2665106" y="1000276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dog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6903CF50-5240-1CED-3FB7-4C022ADBFC06}"/>
              </a:ext>
            </a:extLst>
          </p:cNvPr>
          <p:cNvSpPr txBox="1">
            <a:spLocks/>
          </p:cNvSpPr>
          <p:nvPr/>
        </p:nvSpPr>
        <p:spPr>
          <a:xfrm>
            <a:off x="4967049" y="997930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rabbit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FDF4BB5A-CAED-295D-B292-4EC30B22D81A}"/>
              </a:ext>
            </a:extLst>
          </p:cNvPr>
          <p:cNvSpPr txBox="1">
            <a:spLocks/>
          </p:cNvSpPr>
          <p:nvPr/>
        </p:nvSpPr>
        <p:spPr>
          <a:xfrm>
            <a:off x="7268993" y="995584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cat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CCBA0B95-A21F-00F6-16BF-7A70F0761076}"/>
              </a:ext>
            </a:extLst>
          </p:cNvPr>
          <p:cNvSpPr txBox="1">
            <a:spLocks/>
          </p:cNvSpPr>
          <p:nvPr/>
        </p:nvSpPr>
        <p:spPr>
          <a:xfrm>
            <a:off x="9570937" y="993238"/>
            <a:ext cx="2189748" cy="2378019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bird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EA3437ED-6765-3996-025C-9BA96A91FD6F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 - plural</a:t>
            </a:r>
            <a:endParaRPr lang="en-US" dirty="0"/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C180D524-574A-4030-B31A-87F34181D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17" y="1185226"/>
            <a:ext cx="1152344" cy="1620167"/>
          </a:xfrm>
          <a:prstGeom prst="rect">
            <a:avLst/>
          </a:prstGeom>
        </p:spPr>
      </p:pic>
      <p:pic>
        <p:nvPicPr>
          <p:cNvPr id="4" name="MsPham-093608278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0EAE769D-3F52-5B1D-22CF-14914191F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9" y="1185226"/>
            <a:ext cx="1466819" cy="1620167"/>
          </a:xfrm>
          <a:prstGeom prst="rect">
            <a:avLst/>
          </a:prstGeom>
        </p:spPr>
      </p:pic>
      <p:pic>
        <p:nvPicPr>
          <p:cNvPr id="5" name="Picture 4" descr="Bird Cartoon&quot; Images – Browse 427 Stock Photos, Vectors, and Video | Adobe  Stock">
            <a:extLst>
              <a:ext uri="{FF2B5EF4-FFF2-40B4-BE49-F238E27FC236}">
                <a16:creationId xmlns:a16="http://schemas.microsoft.com/office/drawing/2014/main" xmlns="" id="{0AD17D4A-9311-5DB9-A06C-D7566258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560" y="1280964"/>
            <a:ext cx="1995797" cy="13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BF706E97-579C-5DA9-E15F-230EF0D99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899" y="1185226"/>
            <a:ext cx="1620167" cy="1620167"/>
          </a:xfrm>
          <a:prstGeom prst="rect">
            <a:avLst/>
          </a:prstGeom>
        </p:spPr>
      </p:pic>
      <p:pic>
        <p:nvPicPr>
          <p:cNvPr id="7" name="MsPham-0936082789" descr="Logo&#10;&#10;Description automatically generated">
            <a:extLst>
              <a:ext uri="{FF2B5EF4-FFF2-40B4-BE49-F238E27FC236}">
                <a16:creationId xmlns:a16="http://schemas.microsoft.com/office/drawing/2014/main" xmlns="" id="{54AB6542-F51F-3309-2912-9C9C8206A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03" y="1185226"/>
            <a:ext cx="1624877" cy="1620167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4E11219D-9E26-C421-359A-F2EFC21EBB22}"/>
              </a:ext>
            </a:extLst>
          </p:cNvPr>
          <p:cNvSpPr txBox="1">
            <a:spLocks/>
          </p:cNvSpPr>
          <p:nvPr/>
        </p:nvSpPr>
        <p:spPr>
          <a:xfrm>
            <a:off x="363162" y="4293704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D80B6F11-BE33-26C2-1F61-4E86D62FB157}"/>
              </a:ext>
            </a:extLst>
          </p:cNvPr>
          <p:cNvSpPr txBox="1">
            <a:spLocks/>
          </p:cNvSpPr>
          <p:nvPr/>
        </p:nvSpPr>
        <p:spPr>
          <a:xfrm>
            <a:off x="2665106" y="4291358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B9274D36-A807-6DD0-2486-CE247361AFA2}"/>
              </a:ext>
            </a:extLst>
          </p:cNvPr>
          <p:cNvSpPr txBox="1">
            <a:spLocks/>
          </p:cNvSpPr>
          <p:nvPr/>
        </p:nvSpPr>
        <p:spPr>
          <a:xfrm>
            <a:off x="4967049" y="4289012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2AF60CE-5FCA-A564-10D2-0463060B15FC}"/>
              </a:ext>
            </a:extLst>
          </p:cNvPr>
          <p:cNvSpPr txBox="1">
            <a:spLocks/>
          </p:cNvSpPr>
          <p:nvPr/>
        </p:nvSpPr>
        <p:spPr>
          <a:xfrm>
            <a:off x="7268993" y="4286666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225902AE-3598-4240-9636-EE8CF620F4D8}"/>
              </a:ext>
            </a:extLst>
          </p:cNvPr>
          <p:cNvSpPr txBox="1">
            <a:spLocks/>
          </p:cNvSpPr>
          <p:nvPr/>
        </p:nvSpPr>
        <p:spPr>
          <a:xfrm>
            <a:off x="9570937" y="4284320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CE790C3-5426-657A-472D-2A0F391E4884}"/>
              </a:ext>
            </a:extLst>
          </p:cNvPr>
          <p:cNvGrpSpPr/>
          <p:nvPr/>
        </p:nvGrpSpPr>
        <p:grpSpPr>
          <a:xfrm>
            <a:off x="547553" y="4655042"/>
            <a:ext cx="1820963" cy="1055099"/>
            <a:chOff x="421790" y="4122395"/>
            <a:chExt cx="2189748" cy="1268780"/>
          </a:xfrm>
        </p:grpSpPr>
        <p:pic>
          <p:nvPicPr>
            <p:cNvPr id="26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xmlns="" id="{C7E691B2-BEDE-F4B5-F8C4-AB86B17F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90" y="4122395"/>
              <a:ext cx="1148691" cy="1268780"/>
            </a:xfrm>
            <a:prstGeom prst="rect">
              <a:avLst/>
            </a:prstGeom>
          </p:spPr>
        </p:pic>
        <p:pic>
          <p:nvPicPr>
            <p:cNvPr id="30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xmlns="" id="{35E24F55-2D0B-D747-AD90-E4C127F7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47" y="4122395"/>
              <a:ext cx="1148691" cy="12687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6D29583-F60D-97D0-F3CC-F74F6D842D21}"/>
              </a:ext>
            </a:extLst>
          </p:cNvPr>
          <p:cNvGrpSpPr/>
          <p:nvPr/>
        </p:nvGrpSpPr>
        <p:grpSpPr>
          <a:xfrm>
            <a:off x="2877466" y="4606529"/>
            <a:ext cx="1787365" cy="1103612"/>
            <a:chOff x="2786434" y="4122395"/>
            <a:chExt cx="2054865" cy="1268780"/>
          </a:xfrm>
        </p:grpSpPr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5C8A1717-3321-5017-256E-4E81CB95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9BEF2B62-49F0-A775-0143-CF08EEA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5ADC6EB-D900-2648-4BBD-A2D0F9DCF45F}"/>
              </a:ext>
            </a:extLst>
          </p:cNvPr>
          <p:cNvGrpSpPr/>
          <p:nvPr/>
        </p:nvGrpSpPr>
        <p:grpSpPr>
          <a:xfrm>
            <a:off x="5085550" y="4408648"/>
            <a:ext cx="1845201" cy="1234254"/>
            <a:chOff x="4760096" y="3869760"/>
            <a:chExt cx="2363309" cy="1580818"/>
          </a:xfrm>
        </p:grpSpPr>
        <p:pic>
          <p:nvPicPr>
            <p:cNvPr id="2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xmlns="" id="{88BC79E7-9438-8BBD-33C3-7A2B9220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096" y="4181797"/>
              <a:ext cx="1272467" cy="1268781"/>
            </a:xfrm>
            <a:prstGeom prst="rect">
              <a:avLst/>
            </a:prstGeom>
          </p:spPr>
        </p:pic>
        <p:pic>
          <p:nvPicPr>
            <p:cNvPr id="32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xmlns="" id="{0D416527-C9BF-5197-BE4D-0F96F69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36" y="3869760"/>
              <a:ext cx="1272469" cy="12687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9DBF6FB-8E1E-F9F8-9076-4C20D9C2D483}"/>
              </a:ext>
            </a:extLst>
          </p:cNvPr>
          <p:cNvGrpSpPr/>
          <p:nvPr/>
        </p:nvGrpSpPr>
        <p:grpSpPr>
          <a:xfrm>
            <a:off x="7433663" y="4503395"/>
            <a:ext cx="1956780" cy="1135405"/>
            <a:chOff x="7180508" y="4036877"/>
            <a:chExt cx="2472886" cy="14348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9F185414-0D49-FEE5-B1BD-D6A60E26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2B01B93C-CC23-0294-6298-26CC67AF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F110387-50E5-B988-A1E1-8A47AF9208E0}"/>
              </a:ext>
            </a:extLst>
          </p:cNvPr>
          <p:cNvGrpSpPr/>
          <p:nvPr/>
        </p:nvGrpSpPr>
        <p:grpSpPr>
          <a:xfrm>
            <a:off x="9620040" y="4408353"/>
            <a:ext cx="2050931" cy="1354297"/>
            <a:chOff x="9620040" y="4170228"/>
            <a:chExt cx="2050931" cy="1354297"/>
          </a:xfrm>
        </p:grpSpPr>
        <p:pic>
          <p:nvPicPr>
            <p:cNvPr id="35" name="Picture 34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D4C9C86A-3841-C276-2F4A-4D99D0C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0" y="4170228"/>
              <a:ext cx="1253809" cy="861649"/>
            </a:xfrm>
            <a:prstGeom prst="rect">
              <a:avLst/>
            </a:prstGeom>
          </p:spPr>
        </p:pic>
        <p:pic>
          <p:nvPicPr>
            <p:cNvPr id="39" name="Picture 38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43C9531B-1F96-A624-040B-E61680B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7162" y="4662876"/>
              <a:ext cx="1253809" cy="861649"/>
            </a:xfrm>
            <a:prstGeom prst="rect">
              <a:avLst/>
            </a:prstGeom>
          </p:spPr>
        </p:pic>
      </p:grpSp>
      <p:sp>
        <p:nvSpPr>
          <p:cNvPr id="46" name="MsPham-0936082789">
            <a:extLst>
              <a:ext uri="{FF2B5EF4-FFF2-40B4-BE49-F238E27FC236}">
                <a16:creationId xmlns:a16="http://schemas.microsoft.com/office/drawing/2014/main" xmlns="" id="{392509AD-56A0-EEFB-7DF0-31C099172028}"/>
              </a:ext>
            </a:extLst>
          </p:cNvPr>
          <p:cNvSpPr txBox="1">
            <a:spLocks/>
          </p:cNvSpPr>
          <p:nvPr/>
        </p:nvSpPr>
        <p:spPr>
          <a:xfrm>
            <a:off x="752847" y="3594290"/>
            <a:ext cx="4249237" cy="548640"/>
          </a:xfrm>
          <a:prstGeom prst="hexagon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Plural </a:t>
            </a:r>
            <a:endParaRPr lang="en-US" dirty="0"/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xmlns="" id="{F18EE35F-9B0C-9810-54FB-75E4DBD58CFF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3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EA3437ED-6765-3996-025C-9BA96A91FD6F}"/>
              </a:ext>
            </a:extLst>
          </p:cNvPr>
          <p:cNvSpPr txBox="1">
            <a:spLocks/>
          </p:cNvSpPr>
          <p:nvPr/>
        </p:nvSpPr>
        <p:spPr>
          <a:xfrm>
            <a:off x="752847" y="214615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 - plural</a:t>
            </a:r>
            <a:endParaRPr lang="en-US" dirty="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4E11219D-9E26-C421-359A-F2EFC21EBB22}"/>
              </a:ext>
            </a:extLst>
          </p:cNvPr>
          <p:cNvSpPr txBox="1">
            <a:spLocks/>
          </p:cNvSpPr>
          <p:nvPr/>
        </p:nvSpPr>
        <p:spPr>
          <a:xfrm>
            <a:off x="363162" y="4293704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D80B6F11-BE33-26C2-1F61-4E86D62FB157}"/>
              </a:ext>
            </a:extLst>
          </p:cNvPr>
          <p:cNvSpPr txBox="1">
            <a:spLocks/>
          </p:cNvSpPr>
          <p:nvPr/>
        </p:nvSpPr>
        <p:spPr>
          <a:xfrm>
            <a:off x="2665106" y="4291358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B9274D36-A807-6DD0-2486-CE247361AFA2}"/>
              </a:ext>
            </a:extLst>
          </p:cNvPr>
          <p:cNvSpPr txBox="1">
            <a:spLocks/>
          </p:cNvSpPr>
          <p:nvPr/>
        </p:nvSpPr>
        <p:spPr>
          <a:xfrm>
            <a:off x="4967049" y="4289012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2AF60CE-5FCA-A564-10D2-0463060B15FC}"/>
              </a:ext>
            </a:extLst>
          </p:cNvPr>
          <p:cNvSpPr txBox="1">
            <a:spLocks/>
          </p:cNvSpPr>
          <p:nvPr/>
        </p:nvSpPr>
        <p:spPr>
          <a:xfrm>
            <a:off x="7268993" y="4286666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225902AE-3598-4240-9636-EE8CF620F4D8}"/>
              </a:ext>
            </a:extLst>
          </p:cNvPr>
          <p:cNvSpPr txBox="1">
            <a:spLocks/>
          </p:cNvSpPr>
          <p:nvPr/>
        </p:nvSpPr>
        <p:spPr>
          <a:xfrm>
            <a:off x="9570937" y="4284320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CE790C3-5426-657A-472D-2A0F391E4884}"/>
              </a:ext>
            </a:extLst>
          </p:cNvPr>
          <p:cNvGrpSpPr/>
          <p:nvPr/>
        </p:nvGrpSpPr>
        <p:grpSpPr>
          <a:xfrm>
            <a:off x="547553" y="4655042"/>
            <a:ext cx="1820963" cy="1055099"/>
            <a:chOff x="421790" y="4122395"/>
            <a:chExt cx="2189748" cy="1268780"/>
          </a:xfrm>
        </p:grpSpPr>
        <p:pic>
          <p:nvPicPr>
            <p:cNvPr id="26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xmlns="" id="{C7E691B2-BEDE-F4B5-F8C4-AB86B17F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90" y="4122395"/>
              <a:ext cx="1148691" cy="1268780"/>
            </a:xfrm>
            <a:prstGeom prst="rect">
              <a:avLst/>
            </a:prstGeom>
          </p:spPr>
        </p:pic>
        <p:pic>
          <p:nvPicPr>
            <p:cNvPr id="30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xmlns="" id="{35E24F55-2D0B-D747-AD90-E4C127F7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47" y="4122395"/>
              <a:ext cx="1148691" cy="12687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6D29583-F60D-97D0-F3CC-F74F6D842D21}"/>
              </a:ext>
            </a:extLst>
          </p:cNvPr>
          <p:cNvGrpSpPr/>
          <p:nvPr/>
        </p:nvGrpSpPr>
        <p:grpSpPr>
          <a:xfrm>
            <a:off x="2877466" y="4606529"/>
            <a:ext cx="1787365" cy="1103612"/>
            <a:chOff x="2786434" y="4122395"/>
            <a:chExt cx="2054865" cy="1268780"/>
          </a:xfrm>
        </p:grpSpPr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5C8A1717-3321-5017-256E-4E81CB95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9BEF2B62-49F0-A775-0143-CF08EEA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5ADC6EB-D900-2648-4BBD-A2D0F9DCF45F}"/>
              </a:ext>
            </a:extLst>
          </p:cNvPr>
          <p:cNvGrpSpPr/>
          <p:nvPr/>
        </p:nvGrpSpPr>
        <p:grpSpPr>
          <a:xfrm>
            <a:off x="5085550" y="4408648"/>
            <a:ext cx="1845201" cy="1234254"/>
            <a:chOff x="4760096" y="3869760"/>
            <a:chExt cx="2363309" cy="1580818"/>
          </a:xfrm>
        </p:grpSpPr>
        <p:pic>
          <p:nvPicPr>
            <p:cNvPr id="2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xmlns="" id="{88BC79E7-9438-8BBD-33C3-7A2B9220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096" y="4181797"/>
              <a:ext cx="1272467" cy="1268781"/>
            </a:xfrm>
            <a:prstGeom prst="rect">
              <a:avLst/>
            </a:prstGeom>
          </p:spPr>
        </p:pic>
        <p:pic>
          <p:nvPicPr>
            <p:cNvPr id="32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xmlns="" id="{0D416527-C9BF-5197-BE4D-0F96F69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36" y="3869760"/>
              <a:ext cx="1272469" cy="12687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9DBF6FB-8E1E-F9F8-9076-4C20D9C2D483}"/>
              </a:ext>
            </a:extLst>
          </p:cNvPr>
          <p:cNvGrpSpPr/>
          <p:nvPr/>
        </p:nvGrpSpPr>
        <p:grpSpPr>
          <a:xfrm>
            <a:off x="7433663" y="4503395"/>
            <a:ext cx="1956780" cy="1135405"/>
            <a:chOff x="7180508" y="4036877"/>
            <a:chExt cx="2472886" cy="14348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9F185414-0D49-FEE5-B1BD-D6A60E26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2B01B93C-CC23-0294-6298-26CC67AF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F110387-50E5-B988-A1E1-8A47AF9208E0}"/>
              </a:ext>
            </a:extLst>
          </p:cNvPr>
          <p:cNvGrpSpPr/>
          <p:nvPr/>
        </p:nvGrpSpPr>
        <p:grpSpPr>
          <a:xfrm>
            <a:off x="9620040" y="4408353"/>
            <a:ext cx="2050931" cy="1354297"/>
            <a:chOff x="9620040" y="4170228"/>
            <a:chExt cx="2050931" cy="1354297"/>
          </a:xfrm>
        </p:grpSpPr>
        <p:pic>
          <p:nvPicPr>
            <p:cNvPr id="35" name="Picture 34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D4C9C86A-3841-C276-2F4A-4D99D0C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0" y="4170228"/>
              <a:ext cx="1253809" cy="861649"/>
            </a:xfrm>
            <a:prstGeom prst="rect">
              <a:avLst/>
            </a:prstGeom>
          </p:spPr>
        </p:pic>
        <p:pic>
          <p:nvPicPr>
            <p:cNvPr id="39" name="Picture 38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43C9531B-1F96-A624-040B-E61680B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7162" y="4662876"/>
              <a:ext cx="1253809" cy="861649"/>
            </a:xfrm>
            <a:prstGeom prst="rect">
              <a:avLst/>
            </a:prstGeom>
          </p:spPr>
        </p:pic>
      </p:grpSp>
      <p:sp>
        <p:nvSpPr>
          <p:cNvPr id="47" name="MsPham-0936082789">
            <a:extLst>
              <a:ext uri="{FF2B5EF4-FFF2-40B4-BE49-F238E27FC236}">
                <a16:creationId xmlns:a16="http://schemas.microsoft.com/office/drawing/2014/main" xmlns="" id="{F18EE35F-9B0C-9810-54FB-75E4DBD58CFF}"/>
              </a:ext>
            </a:extLst>
          </p:cNvPr>
          <p:cNvSpPr txBox="1">
            <a:spLocks/>
          </p:cNvSpPr>
          <p:nvPr/>
        </p:nvSpPr>
        <p:spPr>
          <a:xfrm>
            <a:off x="752847" y="214615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Singular</a:t>
            </a:r>
            <a:endParaRPr lang="en-US" dirty="0"/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xmlns="" id="{392509AD-56A0-EEFB-7DF0-31C099172028}"/>
              </a:ext>
            </a:extLst>
          </p:cNvPr>
          <p:cNvSpPr txBox="1">
            <a:spLocks/>
          </p:cNvSpPr>
          <p:nvPr/>
        </p:nvSpPr>
        <p:spPr>
          <a:xfrm>
            <a:off x="752847" y="214615"/>
            <a:ext cx="4249237" cy="548640"/>
          </a:xfrm>
          <a:prstGeom prst="hexagon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Plural </a:t>
            </a:r>
            <a:endParaRPr lang="en-US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967A1566-00C1-BA2B-A94E-93A15BB92A9A}"/>
              </a:ext>
            </a:extLst>
          </p:cNvPr>
          <p:cNvSpPr txBox="1"/>
          <p:nvPr/>
        </p:nvSpPr>
        <p:spPr>
          <a:xfrm>
            <a:off x="3433581" y="919105"/>
            <a:ext cx="6027130" cy="7400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/>
              <a:t>I have two </a:t>
            </a:r>
            <a:r>
              <a:rPr lang="en-US" sz="3600" b="0"/>
              <a:t>___________</a:t>
            </a:r>
            <a:r>
              <a:rPr lang="en-US" sz="3600"/>
              <a:t>.</a:t>
            </a:r>
          </a:p>
        </p:txBody>
      </p: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xmlns="" id="{C4317182-ACE6-D087-6505-D94968B821B5}"/>
              </a:ext>
            </a:extLst>
          </p:cNvPr>
          <p:cNvCxnSpPr>
            <a:cxnSpLocks/>
            <a:stCxn id="9" idx="2"/>
            <a:endCxn id="20" idx="0"/>
          </p:cNvCxnSpPr>
          <p:nvPr/>
        </p:nvCxnSpPr>
        <p:spPr>
          <a:xfrm flipH="1">
            <a:off x="1458036" y="1659117"/>
            <a:ext cx="4989110" cy="26345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xmlns="" id="{6067DFA5-27B9-3275-AB42-88D9AB89DA2C}"/>
              </a:ext>
            </a:extLst>
          </p:cNvPr>
          <p:cNvCxnSpPr>
            <a:cxnSpLocks/>
            <a:stCxn id="9" idx="2"/>
            <a:endCxn id="21" idx="0"/>
          </p:cNvCxnSpPr>
          <p:nvPr/>
        </p:nvCxnSpPr>
        <p:spPr>
          <a:xfrm flipH="1">
            <a:off x="3759980" y="1659117"/>
            <a:ext cx="2687166" cy="263224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xmlns="" id="{E07CE830-3AB2-817D-FBF9-2FEF7601018F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 flipH="1">
            <a:off x="6061923" y="1659117"/>
            <a:ext cx="385223" cy="262989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xmlns="" id="{0F97EC49-8B18-5B38-584F-8BC94F2B300C}"/>
              </a:ext>
            </a:extLst>
          </p:cNvPr>
          <p:cNvCxnSpPr>
            <a:cxnSpLocks/>
            <a:stCxn id="9" idx="2"/>
            <a:endCxn id="23" idx="0"/>
          </p:cNvCxnSpPr>
          <p:nvPr/>
        </p:nvCxnSpPr>
        <p:spPr>
          <a:xfrm>
            <a:off x="6447146" y="1659117"/>
            <a:ext cx="1916721" cy="262754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xmlns="" id="{151EE404-A496-E565-A612-B92875E1EFFD}"/>
              </a:ext>
            </a:extLst>
          </p:cNvPr>
          <p:cNvCxnSpPr>
            <a:cxnSpLocks/>
            <a:stCxn id="9" idx="2"/>
            <a:endCxn id="24" idx="0"/>
          </p:cNvCxnSpPr>
          <p:nvPr/>
        </p:nvCxnSpPr>
        <p:spPr>
          <a:xfrm>
            <a:off x="6447146" y="1659117"/>
            <a:ext cx="4218665" cy="262520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03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Structures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A073A8DF-C8FC-60C7-5545-5CE2C727567E}"/>
              </a:ext>
            </a:extLst>
          </p:cNvPr>
          <p:cNvSpPr txBox="1"/>
          <p:nvPr/>
        </p:nvSpPr>
        <p:spPr>
          <a:xfrm>
            <a:off x="1349030" y="4167968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9601108C-5FB2-FE7B-DE62-D7D888934ECF}"/>
              </a:ext>
            </a:extLst>
          </p:cNvPr>
          <p:cNvSpPr txBox="1"/>
          <p:nvPr/>
        </p:nvSpPr>
        <p:spPr>
          <a:xfrm>
            <a:off x="1556147" y="4738524"/>
            <a:ext cx="36617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_____ nào không?)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F8B85C21-7C51-6DC2-2C95-E20B72BE05A7}"/>
              </a:ext>
            </a:extLst>
          </p:cNvPr>
          <p:cNvSpPr txBox="1"/>
          <p:nvPr/>
        </p:nvSpPr>
        <p:spPr>
          <a:xfrm>
            <a:off x="8145592" y="4291809"/>
            <a:ext cx="26289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(Ừ, tớ có.)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5EC13771-8643-A539-035B-EBFB83B6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878" y="4141294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MsPham0936082789">
            <a:extLst>
              <a:ext uri="{FF2B5EF4-FFF2-40B4-BE49-F238E27FC236}">
                <a16:creationId xmlns:a16="http://schemas.microsoft.com/office/drawing/2014/main" xmlns="" id="{32BCE86A-A469-7C5D-7FC3-65E388932C3E}"/>
              </a:ext>
            </a:extLst>
          </p:cNvPr>
          <p:cNvSpPr txBox="1"/>
          <p:nvPr/>
        </p:nvSpPr>
        <p:spPr>
          <a:xfrm>
            <a:off x="8222902" y="3721253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xmlns="" id="{1811DC1C-1650-9003-FA89-F76F485E8AA4}"/>
              </a:ext>
            </a:extLst>
          </p:cNvPr>
          <p:cNvSpPr txBox="1"/>
          <p:nvPr/>
        </p:nvSpPr>
        <p:spPr>
          <a:xfrm>
            <a:off x="8329289" y="4738524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xmlns="" id="{6564C4B3-2FA7-9A3E-850F-6496DDDCB006}"/>
              </a:ext>
            </a:extLst>
          </p:cNvPr>
          <p:cNvSpPr txBox="1"/>
          <p:nvPr/>
        </p:nvSpPr>
        <p:spPr>
          <a:xfrm>
            <a:off x="7983488" y="5337969"/>
            <a:ext cx="316594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(Không, tớ không có.)</a:t>
            </a: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11D096AA-0879-4E0D-407D-0CB98005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96732" y="4135796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23EA5196-149D-458C-B13C-A0A833B5646A}"/>
              </a:ext>
            </a:extLst>
          </p:cNvPr>
          <p:cNvSpPr txBox="1"/>
          <p:nvPr/>
        </p:nvSpPr>
        <p:spPr>
          <a:xfrm>
            <a:off x="2358758" y="1129406"/>
            <a:ext cx="4817548" cy="556252"/>
          </a:xfrm>
          <a:prstGeom prst="wedgeRoundRectCallout">
            <a:avLst>
              <a:gd name="adj1" fmla="val -55309"/>
              <a:gd name="adj2" fmla="val -19287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 have </a:t>
            </a:r>
            <a:r>
              <a:rPr lang="en-US">
                <a:solidFill>
                  <a:srgbClr val="00B050"/>
                </a:solidFill>
              </a:rPr>
              <a:t>a/an </a:t>
            </a:r>
            <a:r>
              <a:rPr lang="en-US"/>
              <a:t>_______?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8E76053F-0002-C853-A945-6A06E05D4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49030" y="1059537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AC8744ED-E2E4-54F7-FFA3-311F52FBADFD}"/>
              </a:ext>
            </a:extLst>
          </p:cNvPr>
          <p:cNvSpPr txBox="1"/>
          <p:nvPr/>
        </p:nvSpPr>
        <p:spPr>
          <a:xfrm>
            <a:off x="4742753" y="1208757"/>
            <a:ext cx="160808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singular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D9620653-89DB-91F0-95FD-E37F16972582}"/>
              </a:ext>
            </a:extLst>
          </p:cNvPr>
          <p:cNvSpPr txBox="1"/>
          <p:nvPr/>
        </p:nvSpPr>
        <p:spPr>
          <a:xfrm>
            <a:off x="7523631" y="1197250"/>
            <a:ext cx="32459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một _______.)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ECDBD45C-440C-AB67-5A48-9CCAE660667D}"/>
              </a:ext>
            </a:extLst>
          </p:cNvPr>
          <p:cNvSpPr txBox="1"/>
          <p:nvPr/>
        </p:nvSpPr>
        <p:spPr>
          <a:xfrm>
            <a:off x="2358757" y="2115029"/>
            <a:ext cx="5417613" cy="556252"/>
          </a:xfrm>
          <a:prstGeom prst="wedgeRoundRectCallout">
            <a:avLst>
              <a:gd name="adj1" fmla="val -55309"/>
              <a:gd name="adj2" fmla="val -19287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 have </a:t>
            </a:r>
            <a:r>
              <a:rPr lang="en-US">
                <a:solidFill>
                  <a:srgbClr val="00B050"/>
                </a:solidFill>
              </a:rPr>
              <a:t>+ number </a:t>
            </a:r>
            <a:r>
              <a:rPr lang="en-US"/>
              <a:t>_______?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CD00F9B8-A73C-74C1-9ECE-810425B00632}"/>
              </a:ext>
            </a:extLst>
          </p:cNvPr>
          <p:cNvSpPr txBox="1"/>
          <p:nvPr/>
        </p:nvSpPr>
        <p:spPr>
          <a:xfrm>
            <a:off x="4988560" y="2194380"/>
            <a:ext cx="25350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plural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F090FFC7-0953-F0AE-7D6F-373AC5E8C0B4}"/>
              </a:ext>
            </a:extLst>
          </p:cNvPr>
          <p:cNvSpPr txBox="1"/>
          <p:nvPr/>
        </p:nvSpPr>
        <p:spPr>
          <a:xfrm>
            <a:off x="7903468" y="2206914"/>
            <a:ext cx="406501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______ _______.)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0776DA20-82BB-55E1-DAC4-1E28237B478E}"/>
              </a:ext>
            </a:extLst>
          </p:cNvPr>
          <p:cNvSpPr txBox="1"/>
          <p:nvPr/>
        </p:nvSpPr>
        <p:spPr>
          <a:xfrm>
            <a:off x="3757804" y="4235812"/>
            <a:ext cx="25350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plural</a:t>
            </a:r>
          </a:p>
        </p:txBody>
      </p:sp>
    </p:spTree>
    <p:extLst>
      <p:ext uri="{BB962C8B-B14F-4D97-AF65-F5344CB8AC3E}">
        <p14:creationId xmlns:p14="http://schemas.microsoft.com/office/powerpoint/2010/main" val="32850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52" grpId="0" animBg="1"/>
      <p:bldP spid="53" grpId="0" animBg="1"/>
      <p:bldP spid="54" grpId="0"/>
      <p:bldP spid="7" grpId="0" animBg="1"/>
      <p:bldP spid="10" grpId="0"/>
      <p:bldP spid="12" grpId="0"/>
      <p:bldP spid="13" grpId="0" animBg="1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E05B39B4-BC36-F887-98C8-B324F4CE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10" y="2176453"/>
            <a:ext cx="7158580" cy="42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462D2A7-C3B9-9C4C-3CAD-7089B3D81161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Listen, point and say.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A470C9EC-1861-66DF-C471-A4A9BA44D9A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xmlns="" id="{20CA5B84-621B-E73A-28D9-919EB550FF39}"/>
              </a:ext>
            </a:extLst>
          </p:cNvPr>
          <p:cNvSpPr txBox="1"/>
          <p:nvPr/>
        </p:nvSpPr>
        <p:spPr>
          <a:xfrm>
            <a:off x="1665225" y="1296342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xmlns="" id="{688EFC38-2DD2-FDEF-6E1F-AE5A3CC5AA35}"/>
              </a:ext>
            </a:extLst>
          </p:cNvPr>
          <p:cNvSpPr txBox="1"/>
          <p:nvPr/>
        </p:nvSpPr>
        <p:spPr>
          <a:xfrm>
            <a:off x="8539097" y="849627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xmlns="" id="{F357ACB5-2044-C529-0D83-5E23D40822C8}"/>
              </a:ext>
            </a:extLst>
          </p:cNvPr>
          <p:cNvSpPr txBox="1"/>
          <p:nvPr/>
        </p:nvSpPr>
        <p:spPr>
          <a:xfrm>
            <a:off x="8645484" y="1866898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xmlns="" id="{77033ADD-0756-5D67-AA40-D59D254B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73" y="1269668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MsPham0936082789">
            <a:extLst>
              <a:ext uri="{FF2B5EF4-FFF2-40B4-BE49-F238E27FC236}">
                <a16:creationId xmlns:a16="http://schemas.microsoft.com/office/drawing/2014/main" xmlns="" id="{C2F02EA9-13DC-9619-DF24-AFA4C5CB3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2927" y="1264170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4BADE12C-564D-0D5E-BAA5-F0BC681D8B4A}"/>
              </a:ext>
            </a:extLst>
          </p:cNvPr>
          <p:cNvSpPr txBox="1">
            <a:spLocks/>
          </p:cNvSpPr>
          <p:nvPr/>
        </p:nvSpPr>
        <p:spPr>
          <a:xfrm>
            <a:off x="4293025" y="983757"/>
            <a:ext cx="2189748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6D906050-80EC-794A-DD45-3F54C68C86EA}"/>
              </a:ext>
            </a:extLst>
          </p:cNvPr>
          <p:cNvSpPr txBox="1">
            <a:spLocks/>
          </p:cNvSpPr>
          <p:nvPr/>
        </p:nvSpPr>
        <p:spPr>
          <a:xfrm>
            <a:off x="8086575" y="5254815"/>
            <a:ext cx="2189748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s/ yes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2C2C2016-6BC1-EFEB-BAF6-8DF166D8D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25" y="2092856"/>
            <a:ext cx="7158580" cy="42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462D2A7-C3B9-9C4C-3CAD-7089B3D81161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Listen, point and say.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A470C9EC-1861-66DF-C471-A4A9BA44D9A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xmlns="" id="{20CA5B84-621B-E73A-28D9-919EB550FF39}"/>
              </a:ext>
            </a:extLst>
          </p:cNvPr>
          <p:cNvSpPr txBox="1"/>
          <p:nvPr/>
        </p:nvSpPr>
        <p:spPr>
          <a:xfrm>
            <a:off x="1665225" y="1296342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xmlns="" id="{688EFC38-2DD2-FDEF-6E1F-AE5A3CC5AA35}"/>
              </a:ext>
            </a:extLst>
          </p:cNvPr>
          <p:cNvSpPr txBox="1"/>
          <p:nvPr/>
        </p:nvSpPr>
        <p:spPr>
          <a:xfrm>
            <a:off x="8539097" y="849627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xmlns="" id="{F357ACB5-2044-C529-0D83-5E23D40822C8}"/>
              </a:ext>
            </a:extLst>
          </p:cNvPr>
          <p:cNvSpPr txBox="1"/>
          <p:nvPr/>
        </p:nvSpPr>
        <p:spPr>
          <a:xfrm>
            <a:off x="8645484" y="1866898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xmlns="" id="{77033ADD-0756-5D67-AA40-D59D254B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73" y="1269668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MsPham0936082789">
            <a:extLst>
              <a:ext uri="{FF2B5EF4-FFF2-40B4-BE49-F238E27FC236}">
                <a16:creationId xmlns:a16="http://schemas.microsoft.com/office/drawing/2014/main" xmlns="" id="{C2F02EA9-13DC-9619-DF24-AFA4C5CB3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2927" y="1264170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E4C09E20-939F-DE8E-F42C-0ACA157EFB56}"/>
              </a:ext>
            </a:extLst>
          </p:cNvPr>
          <p:cNvSpPr txBox="1">
            <a:spLocks/>
          </p:cNvSpPr>
          <p:nvPr/>
        </p:nvSpPr>
        <p:spPr>
          <a:xfrm>
            <a:off x="4275322" y="1017632"/>
            <a:ext cx="2189748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1AA94DD2-B49F-C2B6-C699-61AA14794C5E}"/>
              </a:ext>
            </a:extLst>
          </p:cNvPr>
          <p:cNvSpPr txBox="1">
            <a:spLocks/>
          </p:cNvSpPr>
          <p:nvPr/>
        </p:nvSpPr>
        <p:spPr>
          <a:xfrm>
            <a:off x="7211028" y="5254815"/>
            <a:ext cx="4201610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 / no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0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462D2A7-C3B9-9C4C-3CAD-7089B3D81161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Listen, point and say.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A470C9EC-1861-66DF-C471-A4A9BA44D9A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xmlns="" id="{7B40F43D-CA56-2E84-A002-86559BAA6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01" y="1936785"/>
            <a:ext cx="7158580" cy="42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MsPham-0936082789">
            <a:extLst>
              <a:ext uri="{FF2B5EF4-FFF2-40B4-BE49-F238E27FC236}">
                <a16:creationId xmlns:a16="http://schemas.microsoft.com/office/drawing/2014/main" xmlns="" id="{20CA5B84-621B-E73A-28D9-919EB550FF39}"/>
              </a:ext>
            </a:extLst>
          </p:cNvPr>
          <p:cNvSpPr txBox="1"/>
          <p:nvPr/>
        </p:nvSpPr>
        <p:spPr>
          <a:xfrm>
            <a:off x="1665225" y="1296342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xmlns="" id="{688EFC38-2DD2-FDEF-6E1F-AE5A3CC5AA35}"/>
              </a:ext>
            </a:extLst>
          </p:cNvPr>
          <p:cNvSpPr txBox="1"/>
          <p:nvPr/>
        </p:nvSpPr>
        <p:spPr>
          <a:xfrm>
            <a:off x="8539097" y="849627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xmlns="" id="{F357ACB5-2044-C529-0D83-5E23D40822C8}"/>
              </a:ext>
            </a:extLst>
          </p:cNvPr>
          <p:cNvSpPr txBox="1"/>
          <p:nvPr/>
        </p:nvSpPr>
        <p:spPr>
          <a:xfrm>
            <a:off x="8645484" y="1866898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xmlns="" id="{77033ADD-0756-5D67-AA40-D59D254B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73" y="1269668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MsPham0936082789">
            <a:extLst>
              <a:ext uri="{FF2B5EF4-FFF2-40B4-BE49-F238E27FC236}">
                <a16:creationId xmlns:a16="http://schemas.microsoft.com/office/drawing/2014/main" xmlns="" id="{C2F02EA9-13DC-9619-DF24-AFA4C5CB3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2927" y="1264170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53" name="MsPham-0936082789">
            <a:extLst>
              <a:ext uri="{FF2B5EF4-FFF2-40B4-BE49-F238E27FC236}">
                <a16:creationId xmlns:a16="http://schemas.microsoft.com/office/drawing/2014/main" xmlns="" id="{DC028B74-766B-4D1E-28AD-4B59AB87838D}"/>
              </a:ext>
            </a:extLst>
          </p:cNvPr>
          <p:cNvSpPr txBox="1">
            <a:spLocks/>
          </p:cNvSpPr>
          <p:nvPr/>
        </p:nvSpPr>
        <p:spPr>
          <a:xfrm>
            <a:off x="4245192" y="999658"/>
            <a:ext cx="2231871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xmlns="" id="{4022BDDC-033C-001A-C642-392FE828A89F}"/>
              </a:ext>
            </a:extLst>
          </p:cNvPr>
          <p:cNvSpPr txBox="1">
            <a:spLocks/>
          </p:cNvSpPr>
          <p:nvPr/>
        </p:nvSpPr>
        <p:spPr>
          <a:xfrm>
            <a:off x="7528073" y="5182935"/>
            <a:ext cx="4132162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s/ yes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28868009-5502-EFC8-FE65-F4A679FD2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04" y="2045199"/>
            <a:ext cx="7158580" cy="42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462D2A7-C3B9-9C4C-3CAD-7089B3D81161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Listen, point and say.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A470C9EC-1861-66DF-C471-A4A9BA44D9A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xmlns="" id="{20CA5B84-621B-E73A-28D9-919EB550FF39}"/>
              </a:ext>
            </a:extLst>
          </p:cNvPr>
          <p:cNvSpPr txBox="1"/>
          <p:nvPr/>
        </p:nvSpPr>
        <p:spPr>
          <a:xfrm>
            <a:off x="1665225" y="1296342"/>
            <a:ext cx="4817548" cy="556252"/>
          </a:xfrm>
          <a:prstGeom prst="wedgeRoundRectCallout">
            <a:avLst>
              <a:gd name="adj1" fmla="val 54568"/>
              <a:gd name="adj2" fmla="val -1022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any _______?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xmlns="" id="{688EFC38-2DD2-FDEF-6E1F-AE5A3CC5AA35}"/>
              </a:ext>
            </a:extLst>
          </p:cNvPr>
          <p:cNvSpPr txBox="1"/>
          <p:nvPr/>
        </p:nvSpPr>
        <p:spPr>
          <a:xfrm>
            <a:off x="8539097" y="849627"/>
            <a:ext cx="2231871" cy="556252"/>
          </a:xfrm>
          <a:prstGeom prst="wedgeRoundRectCallout">
            <a:avLst>
              <a:gd name="adj1" fmla="val -63155"/>
              <a:gd name="adj2" fmla="val 5562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Yes, I do.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xmlns="" id="{F357ACB5-2044-C529-0D83-5E23D40822C8}"/>
              </a:ext>
            </a:extLst>
          </p:cNvPr>
          <p:cNvSpPr txBox="1"/>
          <p:nvPr/>
        </p:nvSpPr>
        <p:spPr>
          <a:xfrm>
            <a:off x="8645484" y="1866898"/>
            <a:ext cx="2231871" cy="556252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/>
              <a:t> No, I don’t.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xmlns="" id="{77033ADD-0756-5D67-AA40-D59D254B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73" y="1269668"/>
            <a:ext cx="719004" cy="719004"/>
          </a:xfrm>
          <a:prstGeom prst="ellipse">
            <a:avLst/>
          </a:prstGeom>
          <a:ln>
            <a:solidFill>
              <a:srgbClr val="FE8F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MsPham0936082789">
            <a:extLst>
              <a:ext uri="{FF2B5EF4-FFF2-40B4-BE49-F238E27FC236}">
                <a16:creationId xmlns:a16="http://schemas.microsoft.com/office/drawing/2014/main" xmlns="" id="{C2F02EA9-13DC-9619-DF24-AFA4C5CB3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2927" y="1264170"/>
            <a:ext cx="719005" cy="719005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DF182A98-DC6F-03F2-56A5-69B783A81C37}"/>
              </a:ext>
            </a:extLst>
          </p:cNvPr>
          <p:cNvSpPr txBox="1">
            <a:spLocks/>
          </p:cNvSpPr>
          <p:nvPr/>
        </p:nvSpPr>
        <p:spPr>
          <a:xfrm>
            <a:off x="4237255" y="1007192"/>
            <a:ext cx="2189748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39C2AE0B-F65C-0DD9-5DAF-34BC83A99D84}"/>
              </a:ext>
            </a:extLst>
          </p:cNvPr>
          <p:cNvSpPr txBox="1">
            <a:spLocks/>
          </p:cNvSpPr>
          <p:nvPr/>
        </p:nvSpPr>
        <p:spPr>
          <a:xfrm>
            <a:off x="7211028" y="5254815"/>
            <a:ext cx="4201610" cy="1131736"/>
          </a:xfrm>
          <a:prstGeom prst="roundRect">
            <a:avLst>
              <a:gd name="adj" fmla="val 6667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</a:rPr>
              <a:t>s / no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 descr="http://www.clipartpal.com/_thumbs/pd/holiday/birthday/baloon1_05.png">
            <a:extLst>
              <a:ext uri="{FF2B5EF4-FFF2-40B4-BE49-F238E27FC236}">
                <a16:creationId xmlns:a16="http://schemas.microsoft.com/office/drawing/2014/main" xmlns="" id="{4E3956CD-CA20-380C-7AFF-32B4239F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494905">
            <a:off x="1320800" y="1352397"/>
            <a:ext cx="1598929" cy="244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sPham-0936082789" descr="http://www.easyvectors.com/assets/images/vectors/afbig/helium-blue-balloon-clip-art.jpg">
            <a:extLst>
              <a:ext uri="{FF2B5EF4-FFF2-40B4-BE49-F238E27FC236}">
                <a16:creationId xmlns:a16="http://schemas.microsoft.com/office/drawing/2014/main" xmlns="" id="{1EDA9E48-8E53-FE42-F16E-0B3DAC7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07">
            <a:off x="2330171" y="4277102"/>
            <a:ext cx="1475823" cy="242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MsPham-0936082789" descr="http://www.clipartpal.com/_thumbs/pd/holiday/birthday/baloon1_02.png">
            <a:extLst>
              <a:ext uri="{FF2B5EF4-FFF2-40B4-BE49-F238E27FC236}">
                <a16:creationId xmlns:a16="http://schemas.microsoft.com/office/drawing/2014/main" xmlns="" id="{C6A034FE-1240-5255-938E-CC015654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9104081" y="1383899"/>
            <a:ext cx="1580101" cy="246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sPham-0936082789" descr="http://www.clipartpal.com/_thumbs/pd/holiday/birthday/baloon1_01.png">
            <a:extLst>
              <a:ext uri="{FF2B5EF4-FFF2-40B4-BE49-F238E27FC236}">
                <a16:creationId xmlns:a16="http://schemas.microsoft.com/office/drawing/2014/main" xmlns="" id="{32C329CC-BD1B-2A9C-C548-51BC2B41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3750208" y="381000"/>
            <a:ext cx="1584445" cy="251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sPham-0936082789" descr="http://www.clipartpal.com/_thumbs/pd/holiday/birthday/baloon1_02.png">
            <a:extLst>
              <a:ext uri="{FF2B5EF4-FFF2-40B4-BE49-F238E27FC236}">
                <a16:creationId xmlns:a16="http://schemas.microsoft.com/office/drawing/2014/main" xmlns="" id="{BE7E229F-8580-ECDD-951A-63537917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6733178" y="466258"/>
            <a:ext cx="1580101" cy="246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sPham-0936082789" descr="Purple Balloon 2 clip art - vector clip art online, royalty free ... -  ClipArt Best - ClipArt Best">
            <a:extLst>
              <a:ext uri="{FF2B5EF4-FFF2-40B4-BE49-F238E27FC236}">
                <a16:creationId xmlns:a16="http://schemas.microsoft.com/office/drawing/2014/main" xmlns="" id="{60DEF957-4420-FBB9-18A3-FB67341A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5240556" y="4636695"/>
            <a:ext cx="1682135" cy="237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 descr="Orange Balloon SVG Vector, Orange Balloon Clip art - SVG Clipart">
            <a:extLst>
              <a:ext uri="{FF2B5EF4-FFF2-40B4-BE49-F238E27FC236}">
                <a16:creationId xmlns:a16="http://schemas.microsoft.com/office/drawing/2014/main" xmlns="" id="{BCCF2D56-6EEB-4D1D-071A-9AFCD4F3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8522196" y="4041769"/>
            <a:ext cx="1792595" cy="280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xmlns="" id="{E78C6097-5571-BBDF-64A8-7DB388BBD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4996" y="2049366"/>
            <a:ext cx="4512911" cy="2820569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EE2F1D9-3523-25BD-3FFF-6C02F1CE8BE0}"/>
              </a:ext>
            </a:extLst>
          </p:cNvPr>
          <p:cNvSpPr/>
          <p:nvPr/>
        </p:nvSpPr>
        <p:spPr>
          <a:xfrm>
            <a:off x="10718800" y="5918200"/>
            <a:ext cx="1093062" cy="497668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.VnHelvetInsH" panose="020B7200000000000000" pitchFamily="34" charset="0"/>
              </a:rPr>
              <a:t>PLAY</a:t>
            </a:r>
            <a:endParaRPr lang="en-US" sz="2400" b="1" dirty="0">
              <a:solidFill>
                <a:schemeClr val="bg1"/>
              </a:solidFill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t Song for Kids - Animal Songs - Sing and Move - Learn English Kids">
            <a:hlinkClick r:id="" action="ppaction://media"/>
            <a:extLst>
              <a:ext uri="{FF2B5EF4-FFF2-40B4-BE49-F238E27FC236}">
                <a16:creationId xmlns:a16="http://schemas.microsoft.com/office/drawing/2014/main" xmlns="" id="{8789E246-3564-CA46-F28E-475FA6A26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400" y="55562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9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E333452B-9154-465A-BB47-0E5A2F2BD540}"/>
              </a:ext>
            </a:extLst>
          </p:cNvPr>
          <p:cNvSpPr txBox="1"/>
          <p:nvPr/>
        </p:nvSpPr>
        <p:spPr>
          <a:xfrm>
            <a:off x="8283131" y="5080213"/>
            <a:ext cx="159446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0A056C43-AFE8-4601-AAB1-8A06BC864AA4}"/>
              </a:ext>
            </a:extLst>
          </p:cNvPr>
          <p:cNvSpPr txBox="1"/>
          <p:nvPr/>
        </p:nvSpPr>
        <p:spPr>
          <a:xfrm>
            <a:off x="5346159" y="3966418"/>
            <a:ext cx="159446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EAD1BBCF-C043-44D1-AFEF-2CDD3D87A880}"/>
              </a:ext>
            </a:extLst>
          </p:cNvPr>
          <p:cNvSpPr txBox="1"/>
          <p:nvPr/>
        </p:nvSpPr>
        <p:spPr>
          <a:xfrm>
            <a:off x="2563412" y="4911923"/>
            <a:ext cx="159446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25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7DAE0D61-01B8-4D8F-8022-08DD0DB896CB}"/>
              </a:ext>
            </a:extLst>
          </p:cNvPr>
          <p:cNvSpPr txBox="1"/>
          <p:nvPr/>
        </p:nvSpPr>
        <p:spPr>
          <a:xfrm>
            <a:off x="10038913" y="1872232"/>
            <a:ext cx="159446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2CF529C4-D1F9-4AD6-8333-F1A948DD9B29}"/>
              </a:ext>
            </a:extLst>
          </p:cNvPr>
          <p:cNvSpPr txBox="1"/>
          <p:nvPr/>
        </p:nvSpPr>
        <p:spPr>
          <a:xfrm>
            <a:off x="6939441" y="1340894"/>
            <a:ext cx="142980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6B323049-8999-46B4-B1BB-E2B0B34D72BF}"/>
              </a:ext>
            </a:extLst>
          </p:cNvPr>
          <p:cNvSpPr txBox="1"/>
          <p:nvPr/>
        </p:nvSpPr>
        <p:spPr>
          <a:xfrm>
            <a:off x="1159505" y="1796648"/>
            <a:ext cx="119888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</a:p>
        </p:txBody>
      </p:sp>
      <p:pic>
        <p:nvPicPr>
          <p:cNvPr id="10" name="MsPham-0936082789" descr="http://www.easyvectors.com/assets/images/vectors/afbig/helium-blue-balloon-clip-art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8035D91B-6D18-422E-8ABE-B73A93BA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2381182" y="4096363"/>
            <a:ext cx="1624052" cy="26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sPham-0936082789" descr="http://www.clipartpal.com/_thumbs/pd/holiday/birthday/baloon1_02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9701749" y="1050816"/>
            <a:ext cx="1738804" cy="271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sPham-0936082789" descr="http://www.clipartpal.com/_thumbs/pd/holiday/birthday/baloon1_02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6801322" y="465185"/>
            <a:ext cx="1738804" cy="271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MsPham-0936082789" descr="Purple Balloon 2 clip art - vector clip art online, royalty free ... -  ClipArt Best - ClipArt Best">
            <a:hlinkClick r:id="rId8" action="ppaction://hlinksldjump"/>
            <a:extLst>
              <a:ext uri="{FF2B5EF4-FFF2-40B4-BE49-F238E27FC236}">
                <a16:creationId xmlns:a16="http://schemas.microsoft.com/office/drawing/2014/main" xmlns="" id="{52143D7F-CB1C-4727-B891-B93DF6D48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 rot="20772746">
            <a:off x="5014436" y="3292995"/>
            <a:ext cx="1851085" cy="26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MsPham-0936082789" descr="Orange Balloon SVG Vector, Orange Balloon Clip art - SVG Clipart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188F3E0-1531-4DE2-956B-AF857E597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7941054" y="3971167"/>
            <a:ext cx="1972641" cy="30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F8375B3-10D1-4D82-A824-0C259A22471E}"/>
              </a:ext>
            </a:extLst>
          </p:cNvPr>
          <p:cNvSpPr txBox="1"/>
          <p:nvPr/>
        </p:nvSpPr>
        <p:spPr>
          <a:xfrm>
            <a:off x="3550354" y="1276897"/>
            <a:ext cx="142980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pic>
        <p:nvPicPr>
          <p:cNvPr id="13" name="MsPham-0936082789" descr="http://www.clipartpal.com/_thumbs/pd/holiday/birthday/baloon1_01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3393463" y="408059"/>
            <a:ext cx="1743584" cy="276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Pham-0936082789" descr="http://www.clipartpal.com/_thumbs/pd/holiday/birthday/baloon1_05.pn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748383" y="1077838"/>
            <a:ext cx="1759523" cy="268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MsPham-093608278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D59F650-D531-77BF-021A-EDB5B87C214B}"/>
              </a:ext>
            </a:extLst>
          </p:cNvPr>
          <p:cNvSpPr/>
          <p:nvPr/>
        </p:nvSpPr>
        <p:spPr>
          <a:xfrm>
            <a:off x="11023600" y="6044580"/>
            <a:ext cx="889862" cy="432421"/>
          </a:xfrm>
          <a:prstGeom prst="roundRect">
            <a:avLst>
              <a:gd name="adj" fmla="val 50000"/>
            </a:avLst>
          </a:prstGeom>
          <a:solidFill>
            <a:srgbClr val="FF4B5C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>
                <a:solidFill>
                  <a:schemeClr val="bg1"/>
                </a:solidFill>
                <a:latin typeface=".VnHelvetIns" panose="020B7200000000000000" pitchFamily="34" charset="0"/>
              </a:rPr>
              <a:t>End </a:t>
            </a:r>
            <a:endParaRPr lang="en-US" sz="2133" b="1" dirty="0">
              <a:solidFill>
                <a:schemeClr val="bg1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19" grpId="0"/>
      <p:bldP spid="17" grpId="0"/>
      <p:bldP spid="16" grpId="0"/>
      <p:bldP spid="3" grpId="0"/>
      <p:bldP spid="1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xmlns="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Arial" panose="020B0604020202020204" pitchFamily="34" charset="0"/>
              </a:rPr>
              <a:t>cats</a:t>
            </a:r>
            <a:endParaRPr lang="en-US" sz="5334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xmlns="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49606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Arial" panose="020B0604020202020204" pitchFamily="34" charset="0"/>
              </a:rPr>
              <a:t>a cat</a:t>
            </a:r>
            <a:endParaRPr lang="en-US" sz="5334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087D3983-3A1B-F547-973F-D6306D3E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33" y="1956831"/>
            <a:ext cx="4908891" cy="29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</a:rPr>
              <a:t>a rabbit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xmlns="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59200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</a:rPr>
              <a:t>rabbits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xmlns="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DD7006E0-5812-92AB-8FA0-411E9797A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33" y="1956831"/>
            <a:ext cx="4908891" cy="29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two parrots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xmlns="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4798" y="4367873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59200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parrots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xmlns="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4B932282-3429-267B-A206-C67D8015E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20301" r="9659" b="9301"/>
          <a:stretch/>
        </p:blipFill>
        <p:spPr bwMode="auto">
          <a:xfrm>
            <a:off x="1330409" y="1888185"/>
            <a:ext cx="4950074" cy="26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xmlns="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</a:rPr>
              <a:t>birds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xmlns="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49606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</a:rPr>
              <a:t>a bird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521C5BAD-5F32-F103-344E-01F91733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33" y="1956831"/>
            <a:ext cx="4908891" cy="29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xmlns="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_____ any dogs?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Arial" panose="020B0604020202020204" pitchFamily="34" charset="0"/>
              </a:rPr>
              <a:t>have</a:t>
            </a:r>
            <a:endParaRPr lang="en-US" sz="5334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xmlns="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49606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Arial" panose="020B0604020202020204" pitchFamily="34" charset="0"/>
              </a:rPr>
              <a:t>two</a:t>
            </a:r>
            <a:endParaRPr lang="en-US" sz="5334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F9D449-06B9-3A90-12DA-B5025C6D38E9}"/>
              </a:ext>
            </a:extLst>
          </p:cNvPr>
          <p:cNvGrpSpPr/>
          <p:nvPr/>
        </p:nvGrpSpPr>
        <p:grpSpPr>
          <a:xfrm>
            <a:off x="1943968" y="2194011"/>
            <a:ext cx="4000274" cy="2469977"/>
            <a:chOff x="2786434" y="4122395"/>
            <a:chExt cx="2054865" cy="1268780"/>
          </a:xfrm>
        </p:grpSpPr>
        <p:pic>
          <p:nvPicPr>
            <p:cNvPr id="3" name="Picture 2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EDE3D7C5-2EA3-BFB4-72C3-3016E375D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4" name="Picture 3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58B15F72-3C01-86FB-BB51-8530B96F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43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Yes, I do.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xmlns="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1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1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cat?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59200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No, I don’t.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xmlns="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5629DB-CE46-D566-0132-9283148DF2A3}"/>
              </a:ext>
            </a:extLst>
          </p:cNvPr>
          <p:cNvGrpSpPr/>
          <p:nvPr/>
        </p:nvGrpSpPr>
        <p:grpSpPr>
          <a:xfrm>
            <a:off x="1744683" y="2205348"/>
            <a:ext cx="4217732" cy="2447303"/>
            <a:chOff x="7180508" y="4036877"/>
            <a:chExt cx="2472886" cy="14348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8C040D8-F450-1A79-993B-30F8946D9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8B773A6-241D-E3DB-8CBB-D2430B173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xmlns="" id="{D67E2DE8-7073-6F0C-B379-2FFF265AF9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75" y="2538076"/>
            <a:ext cx="1112049" cy="7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2406651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Yes, I do.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xmlns="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7139" y="1549400"/>
            <a:ext cx="7010400" cy="44196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91673" y="381890"/>
            <a:ext cx="7137400" cy="10223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5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5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631" y="4514189"/>
            <a:ext cx="6314949" cy="1881454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birds?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799" y="3759200"/>
            <a:ext cx="3570934" cy="1022349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</a:rPr>
              <a:t>No, I don’t.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xmlns="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07642" y="5406720"/>
            <a:ext cx="1677900" cy="628467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3D2CB3-8076-08A2-9962-D2AA253DB2E0}"/>
              </a:ext>
            </a:extLst>
          </p:cNvPr>
          <p:cNvGrpSpPr/>
          <p:nvPr/>
        </p:nvGrpSpPr>
        <p:grpSpPr>
          <a:xfrm>
            <a:off x="1159624" y="2490734"/>
            <a:ext cx="5568962" cy="1876531"/>
            <a:chOff x="9584941" y="4277234"/>
            <a:chExt cx="2619365" cy="882628"/>
          </a:xfrm>
        </p:grpSpPr>
        <p:pic>
          <p:nvPicPr>
            <p:cNvPr id="3" name="Picture 2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62D9ADB4-7A6D-F7EC-FCED-2ADE5D1C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4941" y="4277234"/>
              <a:ext cx="1253809" cy="861649"/>
            </a:xfrm>
            <a:prstGeom prst="rect">
              <a:avLst/>
            </a:prstGeom>
          </p:spPr>
        </p:pic>
        <p:pic>
          <p:nvPicPr>
            <p:cNvPr id="4" name="Picture 3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E8B32F10-F08A-C337-FFA7-3E717BAC0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0497" y="4298213"/>
              <a:ext cx="1253809" cy="861649"/>
            </a:xfrm>
            <a:prstGeom prst="rect">
              <a:avLst/>
            </a:prstGeom>
          </p:spPr>
        </p:pic>
      </p:grp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036C9A45-E0C5-85FB-3873-B4360DC8CB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23" y="2065088"/>
            <a:ext cx="745837" cy="7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D2185-4314-F62E-5CEE-EE4DEF950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0" t="9463" r="19166" b="18950"/>
          <a:stretch/>
        </p:blipFill>
        <p:spPr>
          <a:xfrm>
            <a:off x="0" y="1249680"/>
            <a:ext cx="12192000" cy="5608321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2591815" cy="548640"/>
          </a:xfrm>
          <a:prstGeom prst="flowChartProcess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/>
              <a:t>  Let’s talk.</a:t>
            </a:r>
            <a:endParaRPr lang="en-US" sz="2800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76509FD7-6C68-C2D0-BBC4-EFC57CCBBA85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4E11219D-9E26-C421-359A-F2EFC21EBB22}"/>
              </a:ext>
            </a:extLst>
          </p:cNvPr>
          <p:cNvSpPr txBox="1">
            <a:spLocks/>
          </p:cNvSpPr>
          <p:nvPr/>
        </p:nvSpPr>
        <p:spPr>
          <a:xfrm>
            <a:off x="397887" y="4293704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D80B6F11-BE33-26C2-1F61-4E86D62FB157}"/>
              </a:ext>
            </a:extLst>
          </p:cNvPr>
          <p:cNvSpPr txBox="1">
            <a:spLocks/>
          </p:cNvSpPr>
          <p:nvPr/>
        </p:nvSpPr>
        <p:spPr>
          <a:xfrm>
            <a:off x="2699831" y="4291358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B9274D36-A807-6DD0-2486-CE247361AFA2}"/>
              </a:ext>
            </a:extLst>
          </p:cNvPr>
          <p:cNvSpPr txBox="1">
            <a:spLocks/>
          </p:cNvSpPr>
          <p:nvPr/>
        </p:nvSpPr>
        <p:spPr>
          <a:xfrm>
            <a:off x="5001774" y="4289012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22AF60CE-5FCA-A564-10D2-0463060B15FC}"/>
              </a:ext>
            </a:extLst>
          </p:cNvPr>
          <p:cNvSpPr txBox="1">
            <a:spLocks/>
          </p:cNvSpPr>
          <p:nvPr/>
        </p:nvSpPr>
        <p:spPr>
          <a:xfrm>
            <a:off x="7303718" y="4286666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225902AE-3598-4240-9636-EE8CF620F4D8}"/>
              </a:ext>
            </a:extLst>
          </p:cNvPr>
          <p:cNvSpPr txBox="1">
            <a:spLocks/>
          </p:cNvSpPr>
          <p:nvPr/>
        </p:nvSpPr>
        <p:spPr>
          <a:xfrm>
            <a:off x="9605662" y="4284320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CE790C3-5426-657A-472D-2A0F391E4884}"/>
              </a:ext>
            </a:extLst>
          </p:cNvPr>
          <p:cNvGrpSpPr/>
          <p:nvPr/>
        </p:nvGrpSpPr>
        <p:grpSpPr>
          <a:xfrm>
            <a:off x="582278" y="4655042"/>
            <a:ext cx="1820963" cy="1055099"/>
            <a:chOff x="421790" y="4122395"/>
            <a:chExt cx="2189748" cy="1268780"/>
          </a:xfrm>
        </p:grpSpPr>
        <p:pic>
          <p:nvPicPr>
            <p:cNvPr id="26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xmlns="" id="{C7E691B2-BEDE-F4B5-F8C4-AB86B17F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90" y="4122395"/>
              <a:ext cx="1148691" cy="1268780"/>
            </a:xfrm>
            <a:prstGeom prst="rect">
              <a:avLst/>
            </a:prstGeom>
          </p:spPr>
        </p:pic>
        <p:pic>
          <p:nvPicPr>
            <p:cNvPr id="30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xmlns="" id="{35E24F55-2D0B-D747-AD90-E4C127F7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47" y="4122395"/>
              <a:ext cx="1148691" cy="12687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6D29583-F60D-97D0-F3CC-F74F6D842D21}"/>
              </a:ext>
            </a:extLst>
          </p:cNvPr>
          <p:cNvGrpSpPr/>
          <p:nvPr/>
        </p:nvGrpSpPr>
        <p:grpSpPr>
          <a:xfrm>
            <a:off x="2912191" y="4606529"/>
            <a:ext cx="1787365" cy="1103612"/>
            <a:chOff x="2786434" y="4122395"/>
            <a:chExt cx="2054865" cy="1268780"/>
          </a:xfrm>
        </p:grpSpPr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5C8A1717-3321-5017-256E-4E81CB95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xmlns="" id="{9BEF2B62-49F0-A775-0143-CF08EEA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5ADC6EB-D900-2648-4BBD-A2D0F9DCF45F}"/>
              </a:ext>
            </a:extLst>
          </p:cNvPr>
          <p:cNvGrpSpPr/>
          <p:nvPr/>
        </p:nvGrpSpPr>
        <p:grpSpPr>
          <a:xfrm>
            <a:off x="5120275" y="4408648"/>
            <a:ext cx="1845201" cy="1234254"/>
            <a:chOff x="4760096" y="3869760"/>
            <a:chExt cx="2363309" cy="1580818"/>
          </a:xfrm>
        </p:grpSpPr>
        <p:pic>
          <p:nvPicPr>
            <p:cNvPr id="2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xmlns="" id="{88BC79E7-9438-8BBD-33C3-7A2B9220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096" y="4181797"/>
              <a:ext cx="1272467" cy="1268781"/>
            </a:xfrm>
            <a:prstGeom prst="rect">
              <a:avLst/>
            </a:prstGeom>
          </p:spPr>
        </p:pic>
        <p:pic>
          <p:nvPicPr>
            <p:cNvPr id="32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xmlns="" id="{0D416527-C9BF-5197-BE4D-0F96F69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36" y="3869760"/>
              <a:ext cx="1272469" cy="12687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9DBF6FB-8E1E-F9F8-9076-4C20D9C2D483}"/>
              </a:ext>
            </a:extLst>
          </p:cNvPr>
          <p:cNvGrpSpPr/>
          <p:nvPr/>
        </p:nvGrpSpPr>
        <p:grpSpPr>
          <a:xfrm>
            <a:off x="7468388" y="4503395"/>
            <a:ext cx="1956780" cy="1135405"/>
            <a:chOff x="7180508" y="4036877"/>
            <a:chExt cx="2472886" cy="14348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9F185414-0D49-FEE5-B1BD-D6A60E26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2B01B93C-CC23-0294-6298-26CC67AF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F110387-50E5-B988-A1E1-8A47AF9208E0}"/>
              </a:ext>
            </a:extLst>
          </p:cNvPr>
          <p:cNvGrpSpPr/>
          <p:nvPr/>
        </p:nvGrpSpPr>
        <p:grpSpPr>
          <a:xfrm>
            <a:off x="9654765" y="4408353"/>
            <a:ext cx="2050931" cy="1354297"/>
            <a:chOff x="9620040" y="4170228"/>
            <a:chExt cx="2050931" cy="1354297"/>
          </a:xfrm>
        </p:grpSpPr>
        <p:pic>
          <p:nvPicPr>
            <p:cNvPr id="35" name="Picture 34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D4C9C86A-3841-C276-2F4A-4D99D0C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0" y="4170228"/>
              <a:ext cx="1253809" cy="861649"/>
            </a:xfrm>
            <a:prstGeom prst="rect">
              <a:avLst/>
            </a:prstGeom>
          </p:spPr>
        </p:pic>
        <p:pic>
          <p:nvPicPr>
            <p:cNvPr id="39" name="Picture 38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xmlns="" id="{43C9531B-1F96-A624-040B-E61680B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7162" y="4662876"/>
              <a:ext cx="1253809" cy="861649"/>
            </a:xfrm>
            <a:prstGeom prst="rect">
              <a:avLst/>
            </a:prstGeom>
          </p:spPr>
        </p:pic>
      </p:grp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xmlns="" id="{C4317182-ACE6-D087-6505-D94968B821B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1492761" y="1939523"/>
            <a:ext cx="2256905" cy="235418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xmlns="" id="{6067DFA5-27B9-3275-AB42-88D9AB89DA2C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3749666" y="1939523"/>
            <a:ext cx="45039" cy="23518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xmlns="" id="{E07CE830-3AB2-817D-FBF9-2FEF7601018F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>
            <a:off x="3749666" y="1939523"/>
            <a:ext cx="2346982" cy="23494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xmlns="" id="{0F97EC49-8B18-5B38-584F-8BC94F2B300C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>
            <a:off x="3749666" y="1939523"/>
            <a:ext cx="4648926" cy="23471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xmlns="" id="{151EE404-A496-E565-A612-B92875E1EFFD}"/>
              </a:ext>
            </a:extLst>
          </p:cNvPr>
          <p:cNvCxnSpPr>
            <a:cxnSpLocks/>
            <a:stCxn id="17" idx="2"/>
            <a:endCxn id="24" idx="0"/>
          </p:cNvCxnSpPr>
          <p:nvPr/>
        </p:nvCxnSpPr>
        <p:spPr>
          <a:xfrm>
            <a:off x="3749666" y="1939523"/>
            <a:ext cx="6950870" cy="234479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C1F9DFB5-0F85-4860-CE98-E9A305C94169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/>
            <a:r>
              <a:rPr lang="en-US" sz="3600">
                <a:latin typeface="Arial" panose="020B0604020202020204" pitchFamily="34" charset="0"/>
              </a:rPr>
              <a:t>Structure </a:t>
            </a:r>
            <a:endParaRPr lang="en-US" sz="3600" dirty="0">
              <a:latin typeface="Arial" panose="020B0604020202020204" pitchFamily="34" charset="0"/>
            </a:endParaRPr>
          </a:p>
        </p:txBody>
      </p:sp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6551087E-76C2-EF54-909C-282F47AD7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80054" y="939010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D99E1239-0931-DD8B-676B-8472F7034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381" y="1106587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17" name="MsPham0936082789">
            <a:extLst>
              <a:ext uri="{FF2B5EF4-FFF2-40B4-BE49-F238E27FC236}">
                <a16:creationId xmlns:a16="http://schemas.microsoft.com/office/drawing/2014/main" xmlns="" id="{57B26387-3955-C728-F41C-D7D237A8946B}"/>
              </a:ext>
            </a:extLst>
          </p:cNvPr>
          <p:cNvSpPr txBox="1"/>
          <p:nvPr/>
        </p:nvSpPr>
        <p:spPr>
          <a:xfrm>
            <a:off x="1052186" y="1116563"/>
            <a:ext cx="5394960" cy="822960"/>
          </a:xfrm>
          <a:prstGeom prst="wedgeRoundRectCallout">
            <a:avLst>
              <a:gd name="adj1" fmla="val 55074"/>
              <a:gd name="adj2" fmla="val -35633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93740"/>
                </a:solidFill>
              </a:rPr>
              <a:t>Do you have any </a:t>
            </a:r>
            <a:r>
              <a:rPr lang="en-US" b="0">
                <a:solidFill>
                  <a:srgbClr val="993740"/>
                </a:solidFill>
              </a:rPr>
              <a:t>______</a:t>
            </a:r>
            <a:r>
              <a:rPr lang="en-US">
                <a:solidFill>
                  <a:srgbClr val="993740"/>
                </a:solidFill>
              </a:rPr>
              <a:t>?</a:t>
            </a:r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xmlns="" id="{A177BF6C-58A9-7A0E-5FB7-D65899FF122E}"/>
              </a:ext>
            </a:extLst>
          </p:cNvPr>
          <p:cNvSpPr txBox="1"/>
          <p:nvPr/>
        </p:nvSpPr>
        <p:spPr>
          <a:xfrm>
            <a:off x="8624886" y="826181"/>
            <a:ext cx="2540001" cy="544830"/>
          </a:xfrm>
          <a:prstGeom prst="wedgeRoundRectCallout">
            <a:avLst>
              <a:gd name="adj1" fmla="val -56770"/>
              <a:gd name="adj2" fmla="val 41008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Yes</a:t>
            </a:r>
            <a:r>
              <a:rPr lang="en-US">
                <a:solidFill>
                  <a:srgbClr val="993740"/>
                </a:solidFill>
              </a:rPr>
              <a:t>, I do.</a:t>
            </a:r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xmlns="" id="{C98C8287-5304-61A3-482C-A177CF94AB98}"/>
              </a:ext>
            </a:extLst>
          </p:cNvPr>
          <p:cNvSpPr txBox="1"/>
          <p:nvPr/>
        </p:nvSpPr>
        <p:spPr>
          <a:xfrm>
            <a:off x="8634879" y="1656771"/>
            <a:ext cx="2540001" cy="544830"/>
          </a:xfrm>
          <a:prstGeom prst="wedgeRoundRectCallout">
            <a:avLst>
              <a:gd name="adj1" fmla="val -58467"/>
              <a:gd name="adj2" fmla="val -48870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No</a:t>
            </a:r>
            <a:r>
              <a:rPr lang="en-US">
                <a:solidFill>
                  <a:srgbClr val="993740"/>
                </a:solidFill>
              </a:rPr>
              <a:t>, I don’t.</a:t>
            </a:r>
          </a:p>
        </p:txBody>
      </p:sp>
    </p:spTree>
    <p:extLst>
      <p:ext uri="{BB962C8B-B14F-4D97-AF65-F5344CB8AC3E}">
        <p14:creationId xmlns:p14="http://schemas.microsoft.com/office/powerpoint/2010/main" val="18286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93B28856-9B74-0F9E-0AFA-A538D4D8EEFB}"/>
              </a:ext>
            </a:extLst>
          </p:cNvPr>
          <p:cNvSpPr txBox="1">
            <a:spLocks/>
          </p:cNvSpPr>
          <p:nvPr/>
        </p:nvSpPr>
        <p:spPr>
          <a:xfrm>
            <a:off x="1205129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182889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933" b="1" i="0" u="none" strike="noStrike" cap="none">
                <a:solidFill>
                  <a:srgbClr val="C45C67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Look, listen and repeat.</a:t>
            </a:r>
            <a:endParaRPr lang="en-US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2230846" y="3219429"/>
            <a:ext cx="517760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tma Bold" panose="020B0604020202020204" charset="0"/>
                <a:cs typeface="Atma Bold" panose="020B0604020202020204" charset="0"/>
              </a:rPr>
              <a:t>Mspham</a:t>
            </a:r>
          </a:p>
          <a:p>
            <a:pPr marL="182889" algn="l"/>
            <a:r>
              <a:rPr lang="en-US" sz="2933">
                <a:solidFill>
                  <a:srgbClr val="C45C67"/>
                </a:solidFill>
                <a:latin typeface="Atma Bold" panose="020B0604020202020204" charset="0"/>
                <a:cs typeface="Atma Bold" panose="020B0604020202020204" charset="0"/>
              </a:rPr>
              <a:t>0936082789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2CD132-C8CF-3ED7-4CE7-3667B780D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028" y="1176242"/>
            <a:ext cx="10976719" cy="450551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685BF958-3D8D-5CB7-39AD-3438C1AA7E1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6191685" y="321711"/>
            <a:ext cx="548639" cy="548640"/>
          </a:xfrm>
          <a:prstGeom prst="ellipse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xmlns="" id="{496B05EA-9A41-2D4C-89A8-4EA4BCF94E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2946401" y="5557782"/>
            <a:ext cx="548639" cy="548640"/>
          </a:xfrm>
          <a:prstGeom prst="ellipse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6DB9CA69-1941-2F23-BB11-F23CB398598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9499601" y="5557782"/>
            <a:ext cx="548639" cy="548640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3EE96861-D638-84F9-9F1F-01011D94088E}"/>
              </a:ext>
            </a:extLst>
          </p:cNvPr>
          <p:cNvSpPr/>
          <p:nvPr/>
        </p:nvSpPr>
        <p:spPr>
          <a:xfrm>
            <a:off x="1698625" y="1337204"/>
            <a:ext cx="1219201" cy="2826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78FE36E5-0F1D-C173-3493-9B5A550BE724}"/>
              </a:ext>
            </a:extLst>
          </p:cNvPr>
          <p:cNvSpPr/>
          <p:nvPr/>
        </p:nvSpPr>
        <p:spPr>
          <a:xfrm>
            <a:off x="2978973" y="1337204"/>
            <a:ext cx="811977" cy="5486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FFE1158E-2203-9F07-5F5E-52AE1155BF72}"/>
              </a:ext>
            </a:extLst>
          </p:cNvPr>
          <p:cNvSpPr/>
          <p:nvPr/>
        </p:nvSpPr>
        <p:spPr>
          <a:xfrm>
            <a:off x="7377628" y="4811985"/>
            <a:ext cx="1337557" cy="3584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63BCC0CE-BEEF-CE6E-F6EE-9DC8637F228A}"/>
              </a:ext>
            </a:extLst>
          </p:cNvPr>
          <p:cNvSpPr/>
          <p:nvPr/>
        </p:nvSpPr>
        <p:spPr>
          <a:xfrm>
            <a:off x="7296151" y="5207850"/>
            <a:ext cx="1562100" cy="3404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90A688D1-2FD2-515B-D829-41A83C95F167}"/>
              </a:ext>
            </a:extLst>
          </p:cNvPr>
          <p:cNvSpPr/>
          <p:nvPr/>
        </p:nvSpPr>
        <p:spPr>
          <a:xfrm>
            <a:off x="4021911" y="1960607"/>
            <a:ext cx="1026495" cy="3584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B3D1AB75-84CA-500E-0FAE-F2B31C8C0F9F}"/>
              </a:ext>
            </a:extLst>
          </p:cNvPr>
          <p:cNvSpPr/>
          <p:nvPr/>
        </p:nvSpPr>
        <p:spPr>
          <a:xfrm>
            <a:off x="6427470" y="1639947"/>
            <a:ext cx="1618937" cy="3584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2B2AC8B7-ABF3-8848-4122-8DB456DB2DA3}"/>
              </a:ext>
            </a:extLst>
          </p:cNvPr>
          <p:cNvSpPr/>
          <p:nvPr/>
        </p:nvSpPr>
        <p:spPr>
          <a:xfrm>
            <a:off x="6192198" y="2043441"/>
            <a:ext cx="2008827" cy="3584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337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4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4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4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5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54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539FC8AF-4C6B-7BB2-C771-4222F55324A2}"/>
              </a:ext>
            </a:extLst>
          </p:cNvPr>
          <p:cNvSpPr/>
          <p:nvPr/>
        </p:nvSpPr>
        <p:spPr>
          <a:xfrm>
            <a:off x="-66855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xmlns="" id="{5E9AAB4C-74BA-7CEB-52FC-1C0CFEC24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xmlns="" id="{D6DBBA54-B15F-3E7F-DC6E-47F465A45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xmlns="" id="{9B0CB835-D8F7-510F-027B-395857919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B539C22C-2106-6771-362B-E38E5D25AA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7236" y="810228"/>
            <a:ext cx="10517530" cy="5082654"/>
          </a:xfrm>
          <a:prstGeom prst="rect">
            <a:avLst/>
          </a:prstGeom>
        </p:spPr>
      </p:pic>
      <p:sp>
        <p:nvSpPr>
          <p:cNvPr id="4" name="MsPham-0936082789"/>
          <p:cNvSpPr txBox="1"/>
          <p:nvPr/>
        </p:nvSpPr>
        <p:spPr>
          <a:xfrm>
            <a:off x="1145896" y="2834915"/>
            <a:ext cx="9725305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8800">
                <a:solidFill>
                  <a:srgbClr val="C45C6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50423">
            <a:off x="4731574" y="4132815"/>
            <a:ext cx="2728854" cy="948277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4659250" y="4402907"/>
            <a:ext cx="2873500" cy="32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C45C67"/>
                </a:solidFill>
                <a:latin typeface="Poppins" panose="00000500000000000000" pitchFamily="2" charset="0"/>
              </a:rPr>
              <a:t>For enjoying!</a:t>
            </a: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xmlns="" id="{AE477F23-DA2E-598C-E609-E33E0320521B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23" name="MsPham-0936082789">
              <a:hlinkClick r:id="rId12"/>
              <a:extLst>
                <a:ext uri="{FF2B5EF4-FFF2-40B4-BE49-F238E27FC236}">
                  <a16:creationId xmlns:a16="http://schemas.microsoft.com/office/drawing/2014/main" xmlns="" id="{A3C3512D-1FBE-EE31-549A-CAC162965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2"/>
              <a:extLst>
                <a:ext uri="{FF2B5EF4-FFF2-40B4-BE49-F238E27FC236}">
                  <a16:creationId xmlns:a16="http://schemas.microsoft.com/office/drawing/2014/main" xmlns="" id="{5E1E2D72-55D8-A900-7949-5C77E3433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2"/>
            <a:extLst>
              <a:ext uri="{FF2B5EF4-FFF2-40B4-BE49-F238E27FC236}">
                <a16:creationId xmlns:a16="http://schemas.microsoft.com/office/drawing/2014/main" xmlns="" id="{67895645-E38D-5017-4D8E-031EC0955C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286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rabbit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thỏ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/ˈræbɪt/</a:t>
            </a:r>
            <a:endParaRPr lang="en-US" sz="3600" dirty="0"/>
          </a:p>
        </p:txBody>
      </p:sp>
      <p:pic>
        <p:nvPicPr>
          <p:cNvPr id="25" name="MsPham-0936082789" descr="Logo&#10;&#10;Description automatically generated">
            <a:extLst>
              <a:ext uri="{FF2B5EF4-FFF2-40B4-BE49-F238E27FC236}">
                <a16:creationId xmlns:a16="http://schemas.microsoft.com/office/drawing/2014/main" xmlns="" id="{338F3D7B-2080-9384-40D7-C51C99A6C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89" y="1355065"/>
            <a:ext cx="458529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0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cat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mèo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/kæt/</a:t>
            </a:r>
            <a:endParaRPr lang="en-US" sz="3600" dirty="0"/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0B090EB7-A4E5-8049-F3CC-674C14BDA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913" y="135506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bird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chim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/bɜːrd/</a:t>
            </a:r>
            <a:endParaRPr lang="en-US" sz="3600" dirty="0"/>
          </a:p>
        </p:txBody>
      </p:sp>
      <p:pic>
        <p:nvPicPr>
          <p:cNvPr id="4098" name="Picture 2" descr="Bird Cartoon&quot; Images – Browse 427 Stock Photos, Vectors, and Video | Adobe  Stock">
            <a:extLst>
              <a:ext uri="{FF2B5EF4-FFF2-40B4-BE49-F238E27FC236}">
                <a16:creationId xmlns:a16="http://schemas.microsoft.com/office/drawing/2014/main" xmlns="" id="{636FDD03-3B02-D531-5AE1-A44AEEDF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90" y="1926565"/>
            <a:ext cx="49911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3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parrot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vẹt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/ˈpærət/</a:t>
            </a:r>
            <a:endParaRPr lang="en-US" sz="3600" dirty="0"/>
          </a:p>
        </p:txBody>
      </p:sp>
      <p:pic>
        <p:nvPicPr>
          <p:cNvPr id="8" name="MsPham-093608278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151FFE7B-3CC8-20D5-C786-4A14A0B39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87" y="1400537"/>
            <a:ext cx="4253696" cy="469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dog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chó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dɒɡ/</a:t>
            </a:r>
            <a:endParaRPr lang="en-US" sz="3600" dirty="0"/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CFD88830-D182-5ED0-0F57-53D909F0B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43" y="1454596"/>
            <a:ext cx="3044619" cy="42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5803510" y="2201273"/>
            <a:ext cx="54864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have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141913" y="223297"/>
            <a:ext cx="3439613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5803510" y="3998387"/>
            <a:ext cx="54864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5803510" y="3248414"/>
            <a:ext cx="5486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/hæv/</a:t>
            </a:r>
            <a:endParaRPr lang="en-US" sz="36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9A598FF7-3E3C-C382-5253-4ECFA728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63" y="2021313"/>
            <a:ext cx="2087105" cy="280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20A19F-4050-E3F4-55A1-08A5CF267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667" y="2201273"/>
            <a:ext cx="2453592" cy="31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7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1259</Words>
  <Application>Microsoft Office PowerPoint</Application>
  <PresentationFormat>Widescreen</PresentationFormat>
  <Paragraphs>194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.VnBlack</vt:lpstr>
      <vt:lpstr>.VnCooper</vt:lpstr>
      <vt:lpstr>.VnHelvetIns</vt:lpstr>
      <vt:lpstr>.VnHelvetInsH</vt:lpstr>
      <vt:lpstr>.VnStamp</vt:lpstr>
      <vt:lpstr>Arial</vt:lpstr>
      <vt:lpstr>Atma Bold</vt:lpstr>
      <vt:lpstr>Calibri</vt:lpstr>
      <vt:lpstr>Calibri Light</vt:lpstr>
      <vt:lpstr>Love Craft</vt:lpstr>
      <vt:lpstr>Poppins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50</cp:revision>
  <dcterms:created xsi:type="dcterms:W3CDTF">2022-07-18T07:54:40Z</dcterms:created>
  <dcterms:modified xsi:type="dcterms:W3CDTF">2024-03-21T15:32:02Z</dcterms:modified>
</cp:coreProperties>
</file>