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701" r:id="rId4"/>
    <p:sldMasterId id="2147483709" r:id="rId5"/>
    <p:sldMasterId id="2147483721" r:id="rId6"/>
  </p:sldMasterIdLst>
  <p:notesMasterIdLst>
    <p:notesMasterId r:id="rId31"/>
  </p:notesMasterIdLst>
  <p:sldIdLst>
    <p:sldId id="2653" r:id="rId7"/>
    <p:sldId id="2654" r:id="rId8"/>
    <p:sldId id="2655" r:id="rId9"/>
    <p:sldId id="337" r:id="rId10"/>
    <p:sldId id="264" r:id="rId11"/>
    <p:sldId id="2636" r:id="rId12"/>
    <p:sldId id="292" r:id="rId13"/>
    <p:sldId id="304" r:id="rId14"/>
    <p:sldId id="2647" r:id="rId15"/>
    <p:sldId id="2648" r:id="rId16"/>
    <p:sldId id="2649" r:id="rId17"/>
    <p:sldId id="2637" r:id="rId18"/>
    <p:sldId id="2651" r:id="rId19"/>
    <p:sldId id="2652" r:id="rId20"/>
    <p:sldId id="2640" r:id="rId21"/>
    <p:sldId id="2641" r:id="rId22"/>
    <p:sldId id="2639" r:id="rId23"/>
    <p:sldId id="2642" r:id="rId24"/>
    <p:sldId id="2650" r:id="rId25"/>
    <p:sldId id="2643" r:id="rId26"/>
    <p:sldId id="260" r:id="rId27"/>
    <p:sldId id="2644" r:id="rId28"/>
    <p:sldId id="2646" r:id="rId29"/>
    <p:sldId id="35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1FB42-A1B1-40D9-A0B1-D7AD0E6AB5A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3E002-A179-4C14-865D-6B75BD35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26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203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59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967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16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298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48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258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2024/3/11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1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2024/3/11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986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2024/3/11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108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2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17875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libaba PuHuiTi" pitchFamily="18" charset="-122"/>
              </a:rPr>
              <a:t>Add title text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17875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8214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63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50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43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93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59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5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2024/3/11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62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76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77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88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073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85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892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3459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4509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889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39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2024/3/11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267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93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3503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8735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8817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554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4293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47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5811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182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532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2024/3/11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840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64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38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88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653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3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34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290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5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133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93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2024/3/11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4089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873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174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401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289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308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073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297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098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98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41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2024/3/11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928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166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10610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2024/3/11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67642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2024/3/11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78643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2024/3/11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02861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2024/3/11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54441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2024/3/11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30233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2024/3/11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24946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2024/3/11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59647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2024/3/11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8768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2024/3/11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1873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2024/3/11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41374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2024/3/11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75272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2024/3/11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1231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2024/3/11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3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2024/3/11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2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6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29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7F3FFE4-25A6-4596-9B8F-8784DE83F07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1" y="152399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6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37" r:id="rId14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6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2024/3/11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96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35" r:id="rId15"/>
    <p:sldLayoutId id="2147483736" r:id="rId1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2024/3/11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0729DF-1B6B-4E15-B585-3A70C05C8A6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145774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1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5.png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image" Target="../media/image68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NULL" TargetMode="External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73.gif"/><Relationship Id="rId4" Type="http://schemas.microsoft.com/office/2007/relationships/media" Target="../media/media3.mp3"/><Relationship Id="rId9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94" y="248291"/>
            <a:ext cx="10944665" cy="518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98619" y="1638771"/>
            <a:ext cx="58520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32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69789" y="3897748"/>
            <a:ext cx="83476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40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</a:endParaRPr>
          </a:p>
          <a:p>
            <a:pPr>
              <a:defRPr/>
            </a:pPr>
            <a:r>
              <a:rPr lang="en-US" sz="40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          </a:t>
            </a:r>
            <a:r>
              <a:rPr lang="en-US" sz="40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Lớp</a:t>
            </a:r>
            <a:r>
              <a:rPr lang="en-US" sz="40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: 3E</a:t>
            </a:r>
            <a:endParaRPr lang="en-US" sz="40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</a:endParaRPr>
          </a:p>
          <a:p>
            <a:pPr>
              <a:defRPr/>
            </a:pPr>
            <a:r>
              <a:rPr lang="en-US" sz="40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 </a:t>
            </a:r>
            <a:r>
              <a:rPr lang="en-US" sz="40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</a:t>
            </a:r>
            <a:r>
              <a:rPr lang="en-US" sz="40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Giáo</a:t>
            </a:r>
            <a:r>
              <a:rPr lang="en-US" sz="40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</a:t>
            </a:r>
            <a:r>
              <a:rPr lang="en-US" sz="40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viên</a:t>
            </a:r>
            <a:r>
              <a:rPr lang="en-US" sz="40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: </a:t>
            </a:r>
            <a:r>
              <a:rPr lang="en-US" sz="40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Huỳnh</a:t>
            </a:r>
            <a:r>
              <a:rPr lang="en-US" sz="40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</a:t>
            </a:r>
            <a:r>
              <a:rPr lang="en-US" sz="40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Thị</a:t>
            </a:r>
            <a:r>
              <a:rPr lang="en-US" sz="40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</a:t>
            </a:r>
            <a:r>
              <a:rPr lang="en-US" sz="40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Nhãn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00F180-277A-4A37-B6C2-B7D8076E6F47}"/>
              </a:ext>
            </a:extLst>
          </p:cNvPr>
          <p:cNvSpPr txBox="1"/>
          <p:nvPr/>
        </p:nvSpPr>
        <p:spPr>
          <a:xfrm>
            <a:off x="703385" y="2836367"/>
            <a:ext cx="10802815" cy="1323439"/>
          </a:xfrm>
          <a:prstGeom prst="rect">
            <a:avLst/>
          </a:prstGeom>
          <a:solidFill>
            <a:srgbClr val="FFFFFF">
              <a:alpha val="32941"/>
            </a:srgb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kern="1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: </a:t>
            </a:r>
            <a:r>
              <a:rPr lang="en-US" sz="4000" b="1" i="1" kern="1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 NHƯ THẾ NÀO LÀ ĐẸP?</a:t>
            </a:r>
            <a:endParaRPr lang="en-US" sz="4000" b="1" i="1" kern="1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i="1" kern="1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i="1" kern="1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4000" b="1" i="1" kern="1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3)</a:t>
            </a:r>
            <a:endParaRPr lang="en-US" sz="4000" b="1" i="1" kern="1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54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4751733" y="3716943"/>
            <a:ext cx="2688558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tuyệt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tuyệt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5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64851" y="3716943"/>
            <a:ext cx="1462323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rất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rất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7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CC2B23-6A48-49FB-BDD8-E57E1743D966}"/>
              </a:ext>
            </a:extLst>
          </p:cNvPr>
          <p:cNvSpPr/>
          <p:nvPr/>
        </p:nvSpPr>
        <p:spPr>
          <a:xfrm>
            <a:off x="4115516" y="3867283"/>
            <a:ext cx="4195379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sẵn</a:t>
            </a:r>
            <a:r>
              <a:rPr kumimoji="0" lang="en-US" sz="8797" b="0" i="0" u="none" strike="noStrike" kern="1200" cap="none" spc="0" normalizeH="0" baseline="0" noProof="0" dirty="0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sàng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98DF9-7077-4FB2-A939-331167BBF518}"/>
              </a:ext>
            </a:extLst>
          </p:cNvPr>
          <p:cNvGrpSpPr/>
          <p:nvPr/>
        </p:nvGrpSpPr>
        <p:grpSpPr>
          <a:xfrm>
            <a:off x="2606793" y="2563836"/>
            <a:ext cx="2079683" cy="810258"/>
            <a:chOff x="1245361" y="1756845"/>
            <a:chExt cx="2080325" cy="1012727"/>
          </a:xfrm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EA2AC2A4-72CD-4F9C-B5F5-F86316448A7C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trúc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xinh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矩形: 圆角 5">
              <a:extLst>
                <a:ext uri="{FF2B5EF4-FFF2-40B4-BE49-F238E27FC236}">
                  <a16:creationId xmlns:a16="http://schemas.microsoft.com/office/drawing/2014/main" id="{07EE40C7-9F5B-43F7-9E40-94E0D4BBAF7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3722B4-891B-44BF-A806-D66CB5E8F521}"/>
              </a:ext>
            </a:extLst>
          </p:cNvPr>
          <p:cNvGrpSpPr/>
          <p:nvPr/>
        </p:nvGrpSpPr>
        <p:grpSpPr>
          <a:xfrm>
            <a:off x="7378874" y="2554329"/>
            <a:ext cx="2334086" cy="810258"/>
            <a:chOff x="1245361" y="1756845"/>
            <a:chExt cx="2080325" cy="1012727"/>
          </a:xfrm>
        </p:grpSpPr>
        <p:sp>
          <p:nvSpPr>
            <p:cNvPr id="19" name="Rounded Rectangle 16">
              <a:extLst>
                <a:ext uri="{FF2B5EF4-FFF2-40B4-BE49-F238E27FC236}">
                  <a16:creationId xmlns:a16="http://schemas.microsoft.com/office/drawing/2014/main" id="{481DE2C4-AFF3-45C8-ABB8-D51A94BB228E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sẵn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sàng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矩形: 圆角 5">
              <a:extLst>
                <a:ext uri="{FF2B5EF4-FFF2-40B4-BE49-F238E27FC236}">
                  <a16:creationId xmlns:a16="http://schemas.microsoft.com/office/drawing/2014/main" id="{A33181A7-9D6A-4EFA-8913-D5DF8BB8951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3DD79BD-DC2C-4A88-91E7-606EB2F73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E2777-8BA8-437B-9633-30447D6925B3}"/>
              </a:ext>
            </a:extLst>
          </p:cNvPr>
          <p:cNvGrpSpPr/>
          <p:nvPr/>
        </p:nvGrpSpPr>
        <p:grpSpPr>
          <a:xfrm>
            <a:off x="1501998" y="603133"/>
            <a:ext cx="9732402" cy="783365"/>
            <a:chOff x="718343" y="288470"/>
            <a:chExt cx="9735405" cy="783607"/>
          </a:xfrm>
        </p:grpSpPr>
        <p:sp>
          <p:nvSpPr>
            <p:cNvPr id="23" name="îṥḷíďê">
              <a:extLst>
                <a:ext uri="{FF2B5EF4-FFF2-40B4-BE49-F238E27FC236}">
                  <a16:creationId xmlns:a16="http://schemas.microsoft.com/office/drawing/2014/main" id="{897B6BB1-BA40-4EFD-8ABE-21586E4E32F3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Google Shape;5317;p41">
              <a:extLst>
                <a:ext uri="{FF2B5EF4-FFF2-40B4-BE49-F238E27FC236}">
                  <a16:creationId xmlns:a16="http://schemas.microsoft.com/office/drawing/2014/main" id="{7A59F9C8-6B04-425D-AF7A-06362B6BDB55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25" name="图片 27">
            <a:extLst>
              <a:ext uri="{FF2B5EF4-FFF2-40B4-BE49-F238E27FC236}">
                <a16:creationId xmlns:a16="http://schemas.microsoft.com/office/drawing/2014/main" id="{8B8EB4CA-0D90-47A7-92D5-53F2C4C90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6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53AE03DD-64C4-469B-A216-4E2D46F97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58BC30-DCE4-44A3-8AC3-B792BFA6CF3A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86197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7546335-EB54-4055-9008-57D157DFCD2A}"/>
              </a:ext>
            </a:extLst>
          </p:cNvPr>
          <p:cNvSpPr/>
          <p:nvPr/>
        </p:nvSpPr>
        <p:spPr>
          <a:xfrm>
            <a:off x="2410321" y="1960727"/>
            <a:ext cx="2055371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D28899-E21E-41C5-BCBB-29D28BB77404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E628B2-3638-42EE-A510-9A6F827ED646}"/>
              </a:ext>
            </a:extLst>
          </p:cNvPr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02D126-869A-4B6C-BCB3-B8C5749B5151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lau jồ hċ,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4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P spid="29" grpId="0" animBg="1"/>
      <p:bldP spid="30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6" y="14553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63EC130-952A-4CC2-A5AB-33FF6835064F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id="{E5913330-4646-459F-A00C-8B8A1B6DC54D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42D2270F-C0EE-461C-A1BE-6708E5042CB0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FBB1CDF-2CA1-4F56-85A0-8E1CCF9AF337}"/>
              </a:ext>
            </a:extLst>
          </p:cNvPr>
          <p:cNvSpPr txBox="1"/>
          <p:nvPr/>
        </p:nvSpPr>
        <p:spPr>
          <a:xfrm>
            <a:off x="2590800" y="318472"/>
            <a:ext cx="7099867" cy="14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Lưu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 ý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tư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thế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 </a:t>
            </a:r>
          </a:p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viết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bài</a:t>
            </a:r>
            <a:endParaRPr kumimoji="0" lang="en-US" sz="4265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+mj-lt"/>
              <a:ea typeface="字魂59号-创粗黑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B7B1A0-27DB-435B-8D48-3C64397B5987}"/>
              </a:ext>
            </a:extLst>
          </p:cNvPr>
          <p:cNvSpPr txBox="1"/>
          <p:nvPr/>
        </p:nvSpPr>
        <p:spPr>
          <a:xfrm>
            <a:off x="1007438" y="2017428"/>
            <a:ext cx="5744014" cy="584647"/>
          </a:xfrm>
          <a:custGeom>
            <a:avLst/>
            <a:gdLst>
              <a:gd name="connsiteX0" fmla="*/ 0 w 5744014"/>
              <a:gd name="connsiteY0" fmla="*/ 0 h 584647"/>
              <a:gd name="connsiteX1" fmla="*/ 580784 w 5744014"/>
              <a:gd name="connsiteY1" fmla="*/ 0 h 584647"/>
              <a:gd name="connsiteX2" fmla="*/ 1219007 w 5744014"/>
              <a:gd name="connsiteY2" fmla="*/ 0 h 584647"/>
              <a:gd name="connsiteX3" fmla="*/ 1742351 w 5744014"/>
              <a:gd name="connsiteY3" fmla="*/ 0 h 584647"/>
              <a:gd name="connsiteX4" fmla="*/ 2265694 w 5744014"/>
              <a:gd name="connsiteY4" fmla="*/ 0 h 584647"/>
              <a:gd name="connsiteX5" fmla="*/ 2731598 w 5744014"/>
              <a:gd name="connsiteY5" fmla="*/ 0 h 584647"/>
              <a:gd name="connsiteX6" fmla="*/ 3312381 w 5744014"/>
              <a:gd name="connsiteY6" fmla="*/ 0 h 584647"/>
              <a:gd name="connsiteX7" fmla="*/ 4065485 w 5744014"/>
              <a:gd name="connsiteY7" fmla="*/ 0 h 584647"/>
              <a:gd name="connsiteX8" fmla="*/ 4703709 w 5744014"/>
              <a:gd name="connsiteY8" fmla="*/ 0 h 584647"/>
              <a:gd name="connsiteX9" fmla="*/ 5169613 w 5744014"/>
              <a:gd name="connsiteY9" fmla="*/ 0 h 584647"/>
              <a:gd name="connsiteX10" fmla="*/ 5744014 w 5744014"/>
              <a:gd name="connsiteY10" fmla="*/ 0 h 584647"/>
              <a:gd name="connsiteX11" fmla="*/ 5744014 w 5744014"/>
              <a:gd name="connsiteY11" fmla="*/ 584647 h 584647"/>
              <a:gd name="connsiteX12" fmla="*/ 5220671 w 5744014"/>
              <a:gd name="connsiteY12" fmla="*/ 584647 h 584647"/>
              <a:gd name="connsiteX13" fmla="*/ 4697327 w 5744014"/>
              <a:gd name="connsiteY13" fmla="*/ 584647 h 584647"/>
              <a:gd name="connsiteX14" fmla="*/ 4231424 w 5744014"/>
              <a:gd name="connsiteY14" fmla="*/ 584647 h 584647"/>
              <a:gd name="connsiteX15" fmla="*/ 3650640 w 5744014"/>
              <a:gd name="connsiteY15" fmla="*/ 584647 h 584647"/>
              <a:gd name="connsiteX16" fmla="*/ 3127297 w 5744014"/>
              <a:gd name="connsiteY16" fmla="*/ 584647 h 584647"/>
              <a:gd name="connsiteX17" fmla="*/ 2546513 w 5744014"/>
              <a:gd name="connsiteY17" fmla="*/ 584647 h 584647"/>
              <a:gd name="connsiteX18" fmla="*/ 2023169 w 5744014"/>
              <a:gd name="connsiteY18" fmla="*/ 584647 h 584647"/>
              <a:gd name="connsiteX19" fmla="*/ 1499826 w 5744014"/>
              <a:gd name="connsiteY19" fmla="*/ 584647 h 584647"/>
              <a:gd name="connsiteX20" fmla="*/ 976482 w 5744014"/>
              <a:gd name="connsiteY20" fmla="*/ 584647 h 584647"/>
              <a:gd name="connsiteX21" fmla="*/ 0 w 5744014"/>
              <a:gd name="connsiteY21" fmla="*/ 584647 h 584647"/>
              <a:gd name="connsiteX22" fmla="*/ 0 w 5744014"/>
              <a:gd name="connsiteY22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44014" h="584647" fill="none" extrusionOk="0">
                <a:moveTo>
                  <a:pt x="0" y="0"/>
                </a:moveTo>
                <a:cubicBezTo>
                  <a:pt x="188159" y="1016"/>
                  <a:pt x="304067" y="15190"/>
                  <a:pt x="580784" y="0"/>
                </a:cubicBezTo>
                <a:cubicBezTo>
                  <a:pt x="857501" y="-15190"/>
                  <a:pt x="972424" y="-24395"/>
                  <a:pt x="1219007" y="0"/>
                </a:cubicBezTo>
                <a:cubicBezTo>
                  <a:pt x="1465590" y="24395"/>
                  <a:pt x="1482439" y="-14199"/>
                  <a:pt x="1742351" y="0"/>
                </a:cubicBezTo>
                <a:cubicBezTo>
                  <a:pt x="2002263" y="14199"/>
                  <a:pt x="2154527" y="11933"/>
                  <a:pt x="2265694" y="0"/>
                </a:cubicBezTo>
                <a:cubicBezTo>
                  <a:pt x="2376861" y="-11933"/>
                  <a:pt x="2637425" y="-3895"/>
                  <a:pt x="2731598" y="0"/>
                </a:cubicBezTo>
                <a:cubicBezTo>
                  <a:pt x="2825771" y="3895"/>
                  <a:pt x="3166159" y="4841"/>
                  <a:pt x="3312381" y="0"/>
                </a:cubicBezTo>
                <a:cubicBezTo>
                  <a:pt x="3458603" y="-4841"/>
                  <a:pt x="3742727" y="-14042"/>
                  <a:pt x="4065485" y="0"/>
                </a:cubicBezTo>
                <a:cubicBezTo>
                  <a:pt x="4388243" y="14042"/>
                  <a:pt x="4498033" y="-31135"/>
                  <a:pt x="4703709" y="0"/>
                </a:cubicBezTo>
                <a:cubicBezTo>
                  <a:pt x="4909385" y="31135"/>
                  <a:pt x="5075526" y="-4950"/>
                  <a:pt x="5169613" y="0"/>
                </a:cubicBezTo>
                <a:cubicBezTo>
                  <a:pt x="5263700" y="4950"/>
                  <a:pt x="5601777" y="6753"/>
                  <a:pt x="5744014" y="0"/>
                </a:cubicBezTo>
                <a:cubicBezTo>
                  <a:pt x="5735554" y="207689"/>
                  <a:pt x="5716050" y="411388"/>
                  <a:pt x="5744014" y="584647"/>
                </a:cubicBezTo>
                <a:cubicBezTo>
                  <a:pt x="5487474" y="602888"/>
                  <a:pt x="5443060" y="570886"/>
                  <a:pt x="5220671" y="584647"/>
                </a:cubicBezTo>
                <a:cubicBezTo>
                  <a:pt x="4998282" y="598408"/>
                  <a:pt x="4941371" y="603798"/>
                  <a:pt x="4697327" y="584647"/>
                </a:cubicBezTo>
                <a:cubicBezTo>
                  <a:pt x="4453283" y="565496"/>
                  <a:pt x="4391434" y="578838"/>
                  <a:pt x="4231424" y="584647"/>
                </a:cubicBezTo>
                <a:cubicBezTo>
                  <a:pt x="4071414" y="590456"/>
                  <a:pt x="3919187" y="607230"/>
                  <a:pt x="3650640" y="584647"/>
                </a:cubicBezTo>
                <a:cubicBezTo>
                  <a:pt x="3382093" y="562064"/>
                  <a:pt x="3306658" y="578299"/>
                  <a:pt x="3127297" y="584647"/>
                </a:cubicBezTo>
                <a:cubicBezTo>
                  <a:pt x="2947936" y="590995"/>
                  <a:pt x="2827093" y="596804"/>
                  <a:pt x="2546513" y="584647"/>
                </a:cubicBezTo>
                <a:cubicBezTo>
                  <a:pt x="2265933" y="572490"/>
                  <a:pt x="2138855" y="577719"/>
                  <a:pt x="2023169" y="584647"/>
                </a:cubicBezTo>
                <a:cubicBezTo>
                  <a:pt x="1907483" y="591575"/>
                  <a:pt x="1646630" y="601758"/>
                  <a:pt x="1499826" y="584647"/>
                </a:cubicBezTo>
                <a:cubicBezTo>
                  <a:pt x="1353022" y="567536"/>
                  <a:pt x="1221709" y="564095"/>
                  <a:pt x="976482" y="584647"/>
                </a:cubicBezTo>
                <a:cubicBezTo>
                  <a:pt x="731255" y="605199"/>
                  <a:pt x="481181" y="548650"/>
                  <a:pt x="0" y="584647"/>
                </a:cubicBezTo>
                <a:cubicBezTo>
                  <a:pt x="-20567" y="437630"/>
                  <a:pt x="-11379" y="136153"/>
                  <a:pt x="0" y="0"/>
                </a:cubicBezTo>
                <a:close/>
              </a:path>
              <a:path w="5744014" h="584647" stroke="0" extrusionOk="0">
                <a:moveTo>
                  <a:pt x="0" y="0"/>
                </a:moveTo>
                <a:cubicBezTo>
                  <a:pt x="154654" y="9051"/>
                  <a:pt x="326225" y="12133"/>
                  <a:pt x="580784" y="0"/>
                </a:cubicBezTo>
                <a:cubicBezTo>
                  <a:pt x="835343" y="-12133"/>
                  <a:pt x="887490" y="-20986"/>
                  <a:pt x="1161567" y="0"/>
                </a:cubicBezTo>
                <a:cubicBezTo>
                  <a:pt x="1435644" y="20986"/>
                  <a:pt x="1483609" y="-2123"/>
                  <a:pt x="1684911" y="0"/>
                </a:cubicBezTo>
                <a:cubicBezTo>
                  <a:pt x="1886213" y="2123"/>
                  <a:pt x="2025880" y="7158"/>
                  <a:pt x="2150814" y="0"/>
                </a:cubicBezTo>
                <a:cubicBezTo>
                  <a:pt x="2275748" y="-7158"/>
                  <a:pt x="2629372" y="-8338"/>
                  <a:pt x="2903918" y="0"/>
                </a:cubicBezTo>
                <a:cubicBezTo>
                  <a:pt x="3178464" y="8338"/>
                  <a:pt x="3361255" y="-877"/>
                  <a:pt x="3599582" y="0"/>
                </a:cubicBezTo>
                <a:cubicBezTo>
                  <a:pt x="3837909" y="877"/>
                  <a:pt x="3996222" y="6928"/>
                  <a:pt x="4180366" y="0"/>
                </a:cubicBezTo>
                <a:cubicBezTo>
                  <a:pt x="4364510" y="-6928"/>
                  <a:pt x="4692670" y="-11008"/>
                  <a:pt x="4876030" y="0"/>
                </a:cubicBezTo>
                <a:cubicBezTo>
                  <a:pt x="5059390" y="11008"/>
                  <a:pt x="5519017" y="-32592"/>
                  <a:pt x="5744014" y="0"/>
                </a:cubicBezTo>
                <a:cubicBezTo>
                  <a:pt x="5744416" y="201051"/>
                  <a:pt x="5715164" y="392571"/>
                  <a:pt x="5744014" y="584647"/>
                </a:cubicBezTo>
                <a:cubicBezTo>
                  <a:pt x="5440729" y="569227"/>
                  <a:pt x="5332070" y="611893"/>
                  <a:pt x="5105790" y="584647"/>
                </a:cubicBezTo>
                <a:cubicBezTo>
                  <a:pt x="4879510" y="557401"/>
                  <a:pt x="4588351" y="557169"/>
                  <a:pt x="4352686" y="584647"/>
                </a:cubicBezTo>
                <a:cubicBezTo>
                  <a:pt x="4117021" y="612125"/>
                  <a:pt x="3939697" y="580392"/>
                  <a:pt x="3829343" y="584647"/>
                </a:cubicBezTo>
                <a:cubicBezTo>
                  <a:pt x="3718989" y="588902"/>
                  <a:pt x="3343734" y="610426"/>
                  <a:pt x="3133679" y="584647"/>
                </a:cubicBezTo>
                <a:cubicBezTo>
                  <a:pt x="2923624" y="558868"/>
                  <a:pt x="2802194" y="598384"/>
                  <a:pt x="2552895" y="584647"/>
                </a:cubicBezTo>
                <a:cubicBezTo>
                  <a:pt x="2303596" y="570910"/>
                  <a:pt x="2137233" y="563329"/>
                  <a:pt x="1799791" y="584647"/>
                </a:cubicBezTo>
                <a:cubicBezTo>
                  <a:pt x="1462349" y="605965"/>
                  <a:pt x="1275998" y="574914"/>
                  <a:pt x="1104127" y="584647"/>
                </a:cubicBezTo>
                <a:cubicBezTo>
                  <a:pt x="932256" y="594380"/>
                  <a:pt x="403040" y="592052"/>
                  <a:pt x="0" y="584647"/>
                </a:cubicBezTo>
                <a:cubicBezTo>
                  <a:pt x="-28719" y="360329"/>
                  <a:pt x="19463" y="125916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0251598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trí</a:t>
            </a:r>
            <a:endParaRPr kumimoji="0" lang="en-US" sz="3199" b="0" i="0" u="none" strike="noStrike" kern="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ABF19F-5005-4957-AA00-5257C692EE98}"/>
              </a:ext>
            </a:extLst>
          </p:cNvPr>
          <p:cNvSpPr txBox="1"/>
          <p:nvPr/>
        </p:nvSpPr>
        <p:spPr>
          <a:xfrm>
            <a:off x="1007438" y="3206004"/>
            <a:ext cx="5874286" cy="1076961"/>
          </a:xfrm>
          <a:custGeom>
            <a:avLst/>
            <a:gdLst>
              <a:gd name="connsiteX0" fmla="*/ 0 w 5874286"/>
              <a:gd name="connsiteY0" fmla="*/ 0 h 1076961"/>
              <a:gd name="connsiteX1" fmla="*/ 593956 w 5874286"/>
              <a:gd name="connsiteY1" fmla="*/ 0 h 1076961"/>
              <a:gd name="connsiteX2" fmla="*/ 1187911 w 5874286"/>
              <a:gd name="connsiteY2" fmla="*/ 0 h 1076961"/>
              <a:gd name="connsiteX3" fmla="*/ 1958095 w 5874286"/>
              <a:gd name="connsiteY3" fmla="*/ 0 h 1076961"/>
              <a:gd name="connsiteX4" fmla="*/ 2434565 w 5874286"/>
              <a:gd name="connsiteY4" fmla="*/ 0 h 1076961"/>
              <a:gd name="connsiteX5" fmla="*/ 2969778 w 5874286"/>
              <a:gd name="connsiteY5" fmla="*/ 0 h 1076961"/>
              <a:gd name="connsiteX6" fmla="*/ 3504991 w 5874286"/>
              <a:gd name="connsiteY6" fmla="*/ 0 h 1076961"/>
              <a:gd name="connsiteX7" fmla="*/ 4216432 w 5874286"/>
              <a:gd name="connsiteY7" fmla="*/ 0 h 1076961"/>
              <a:gd name="connsiteX8" fmla="*/ 4692902 w 5874286"/>
              <a:gd name="connsiteY8" fmla="*/ 0 h 1076961"/>
              <a:gd name="connsiteX9" fmla="*/ 5874286 w 5874286"/>
              <a:gd name="connsiteY9" fmla="*/ 0 h 1076961"/>
              <a:gd name="connsiteX10" fmla="*/ 5874286 w 5874286"/>
              <a:gd name="connsiteY10" fmla="*/ 516941 h 1076961"/>
              <a:gd name="connsiteX11" fmla="*/ 5874286 w 5874286"/>
              <a:gd name="connsiteY11" fmla="*/ 1076961 h 1076961"/>
              <a:gd name="connsiteX12" fmla="*/ 5397816 w 5874286"/>
              <a:gd name="connsiteY12" fmla="*/ 1076961 h 1076961"/>
              <a:gd name="connsiteX13" fmla="*/ 4862603 w 5874286"/>
              <a:gd name="connsiteY13" fmla="*/ 1076961 h 1076961"/>
              <a:gd name="connsiteX14" fmla="*/ 4092419 w 5874286"/>
              <a:gd name="connsiteY14" fmla="*/ 1076961 h 1076961"/>
              <a:gd name="connsiteX15" fmla="*/ 3615949 w 5874286"/>
              <a:gd name="connsiteY15" fmla="*/ 1076961 h 1076961"/>
              <a:gd name="connsiteX16" fmla="*/ 2963251 w 5874286"/>
              <a:gd name="connsiteY16" fmla="*/ 1076961 h 1076961"/>
              <a:gd name="connsiteX17" fmla="*/ 2486781 w 5874286"/>
              <a:gd name="connsiteY17" fmla="*/ 1076961 h 1076961"/>
              <a:gd name="connsiteX18" fmla="*/ 1951568 w 5874286"/>
              <a:gd name="connsiteY18" fmla="*/ 1076961 h 1076961"/>
              <a:gd name="connsiteX19" fmla="*/ 1475098 w 5874286"/>
              <a:gd name="connsiteY19" fmla="*/ 1076961 h 1076961"/>
              <a:gd name="connsiteX20" fmla="*/ 998629 w 5874286"/>
              <a:gd name="connsiteY20" fmla="*/ 1076961 h 1076961"/>
              <a:gd name="connsiteX21" fmla="*/ 0 w 5874286"/>
              <a:gd name="connsiteY21" fmla="*/ 1076961 h 1076961"/>
              <a:gd name="connsiteX22" fmla="*/ 0 w 5874286"/>
              <a:gd name="connsiteY22" fmla="*/ 527711 h 1076961"/>
              <a:gd name="connsiteX23" fmla="*/ 0 w 5874286"/>
              <a:gd name="connsiteY23" fmla="*/ 0 h 10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74286" h="1076961" fill="none" extrusionOk="0">
                <a:moveTo>
                  <a:pt x="0" y="0"/>
                </a:moveTo>
                <a:cubicBezTo>
                  <a:pt x="220708" y="2513"/>
                  <a:pt x="403763" y="-18512"/>
                  <a:pt x="593956" y="0"/>
                </a:cubicBezTo>
                <a:cubicBezTo>
                  <a:pt x="784149" y="18512"/>
                  <a:pt x="968690" y="-9025"/>
                  <a:pt x="1187911" y="0"/>
                </a:cubicBezTo>
                <a:cubicBezTo>
                  <a:pt x="1407132" y="9025"/>
                  <a:pt x="1786786" y="-37706"/>
                  <a:pt x="1958095" y="0"/>
                </a:cubicBezTo>
                <a:cubicBezTo>
                  <a:pt x="2129404" y="37706"/>
                  <a:pt x="2258960" y="10126"/>
                  <a:pt x="2434565" y="0"/>
                </a:cubicBezTo>
                <a:cubicBezTo>
                  <a:pt x="2610170" y="-10126"/>
                  <a:pt x="2739130" y="17166"/>
                  <a:pt x="2969778" y="0"/>
                </a:cubicBezTo>
                <a:cubicBezTo>
                  <a:pt x="3200426" y="-17166"/>
                  <a:pt x="3240123" y="-11681"/>
                  <a:pt x="3504991" y="0"/>
                </a:cubicBezTo>
                <a:cubicBezTo>
                  <a:pt x="3769859" y="11681"/>
                  <a:pt x="3871892" y="-25331"/>
                  <a:pt x="4216432" y="0"/>
                </a:cubicBezTo>
                <a:cubicBezTo>
                  <a:pt x="4560972" y="25331"/>
                  <a:pt x="4555037" y="-7122"/>
                  <a:pt x="4692902" y="0"/>
                </a:cubicBezTo>
                <a:cubicBezTo>
                  <a:pt x="4830767" y="7122"/>
                  <a:pt x="5466941" y="-18606"/>
                  <a:pt x="5874286" y="0"/>
                </a:cubicBezTo>
                <a:cubicBezTo>
                  <a:pt x="5863961" y="160476"/>
                  <a:pt x="5891003" y="357827"/>
                  <a:pt x="5874286" y="516941"/>
                </a:cubicBezTo>
                <a:cubicBezTo>
                  <a:pt x="5857569" y="676055"/>
                  <a:pt x="5882157" y="856254"/>
                  <a:pt x="5874286" y="1076961"/>
                </a:cubicBezTo>
                <a:cubicBezTo>
                  <a:pt x="5637655" y="1074486"/>
                  <a:pt x="5569777" y="1081090"/>
                  <a:pt x="5397816" y="1076961"/>
                </a:cubicBezTo>
                <a:cubicBezTo>
                  <a:pt x="5225855" y="1072833"/>
                  <a:pt x="4985061" y="1070664"/>
                  <a:pt x="4862603" y="1076961"/>
                </a:cubicBezTo>
                <a:cubicBezTo>
                  <a:pt x="4740145" y="1083258"/>
                  <a:pt x="4452272" y="1114722"/>
                  <a:pt x="4092419" y="1076961"/>
                </a:cubicBezTo>
                <a:cubicBezTo>
                  <a:pt x="3732566" y="1039200"/>
                  <a:pt x="3825696" y="1082448"/>
                  <a:pt x="3615949" y="1076961"/>
                </a:cubicBezTo>
                <a:cubicBezTo>
                  <a:pt x="3406202" y="1071475"/>
                  <a:pt x="3226100" y="1061401"/>
                  <a:pt x="2963251" y="1076961"/>
                </a:cubicBezTo>
                <a:cubicBezTo>
                  <a:pt x="2700402" y="1092521"/>
                  <a:pt x="2590723" y="1054782"/>
                  <a:pt x="2486781" y="1076961"/>
                </a:cubicBezTo>
                <a:cubicBezTo>
                  <a:pt x="2382839" y="1099141"/>
                  <a:pt x="2177111" y="1091777"/>
                  <a:pt x="1951568" y="1076961"/>
                </a:cubicBezTo>
                <a:cubicBezTo>
                  <a:pt x="1726025" y="1062145"/>
                  <a:pt x="1598082" y="1084547"/>
                  <a:pt x="1475098" y="1076961"/>
                </a:cubicBezTo>
                <a:cubicBezTo>
                  <a:pt x="1352114" y="1069376"/>
                  <a:pt x="1226337" y="1062689"/>
                  <a:pt x="998629" y="1076961"/>
                </a:cubicBezTo>
                <a:cubicBezTo>
                  <a:pt x="770921" y="1091233"/>
                  <a:pt x="438861" y="1029506"/>
                  <a:pt x="0" y="1076961"/>
                </a:cubicBezTo>
                <a:cubicBezTo>
                  <a:pt x="-22966" y="923177"/>
                  <a:pt x="-20231" y="681838"/>
                  <a:pt x="0" y="527711"/>
                </a:cubicBezTo>
                <a:cubicBezTo>
                  <a:pt x="20231" y="373584"/>
                  <a:pt x="-22705" y="117189"/>
                  <a:pt x="0" y="0"/>
                </a:cubicBezTo>
                <a:close/>
              </a:path>
              <a:path w="5874286" h="1076961" stroke="0" extrusionOk="0">
                <a:moveTo>
                  <a:pt x="0" y="0"/>
                </a:moveTo>
                <a:cubicBezTo>
                  <a:pt x="210953" y="10447"/>
                  <a:pt x="332676" y="10028"/>
                  <a:pt x="593956" y="0"/>
                </a:cubicBezTo>
                <a:cubicBezTo>
                  <a:pt x="855236" y="-10028"/>
                  <a:pt x="1065770" y="-4217"/>
                  <a:pt x="1305397" y="0"/>
                </a:cubicBezTo>
                <a:cubicBezTo>
                  <a:pt x="1545024" y="4217"/>
                  <a:pt x="1801246" y="-26528"/>
                  <a:pt x="1958095" y="0"/>
                </a:cubicBezTo>
                <a:cubicBezTo>
                  <a:pt x="2114944" y="26528"/>
                  <a:pt x="2406984" y="20875"/>
                  <a:pt x="2728279" y="0"/>
                </a:cubicBezTo>
                <a:cubicBezTo>
                  <a:pt x="3049574" y="-20875"/>
                  <a:pt x="3290386" y="16656"/>
                  <a:pt x="3439721" y="0"/>
                </a:cubicBezTo>
                <a:cubicBezTo>
                  <a:pt x="3589056" y="-16656"/>
                  <a:pt x="3725759" y="-19961"/>
                  <a:pt x="3974934" y="0"/>
                </a:cubicBezTo>
                <a:cubicBezTo>
                  <a:pt x="4224109" y="19961"/>
                  <a:pt x="4374878" y="-4637"/>
                  <a:pt x="4510146" y="0"/>
                </a:cubicBezTo>
                <a:cubicBezTo>
                  <a:pt x="4645414" y="4637"/>
                  <a:pt x="4826661" y="-21360"/>
                  <a:pt x="5045359" y="0"/>
                </a:cubicBezTo>
                <a:cubicBezTo>
                  <a:pt x="5264057" y="21360"/>
                  <a:pt x="5684421" y="-28070"/>
                  <a:pt x="5874286" y="0"/>
                </a:cubicBezTo>
                <a:cubicBezTo>
                  <a:pt x="5868806" y="217045"/>
                  <a:pt x="5894389" y="317844"/>
                  <a:pt x="5874286" y="506172"/>
                </a:cubicBezTo>
                <a:cubicBezTo>
                  <a:pt x="5854183" y="694500"/>
                  <a:pt x="5875920" y="930251"/>
                  <a:pt x="5874286" y="1076961"/>
                </a:cubicBezTo>
                <a:cubicBezTo>
                  <a:pt x="5692893" y="1066881"/>
                  <a:pt x="5512474" y="1106438"/>
                  <a:pt x="5221588" y="1076961"/>
                </a:cubicBezTo>
                <a:cubicBezTo>
                  <a:pt x="4930702" y="1047484"/>
                  <a:pt x="4829320" y="1095717"/>
                  <a:pt x="4510146" y="1076961"/>
                </a:cubicBezTo>
                <a:cubicBezTo>
                  <a:pt x="4190972" y="1058205"/>
                  <a:pt x="4207446" y="1073980"/>
                  <a:pt x="4033676" y="1076961"/>
                </a:cubicBezTo>
                <a:cubicBezTo>
                  <a:pt x="3859906" y="1079943"/>
                  <a:pt x="3488389" y="1111514"/>
                  <a:pt x="3322235" y="1076961"/>
                </a:cubicBezTo>
                <a:cubicBezTo>
                  <a:pt x="3156081" y="1042408"/>
                  <a:pt x="2927458" y="1091157"/>
                  <a:pt x="2728279" y="1076961"/>
                </a:cubicBezTo>
                <a:cubicBezTo>
                  <a:pt x="2529100" y="1062765"/>
                  <a:pt x="2254610" y="1088324"/>
                  <a:pt x="2134324" y="1076961"/>
                </a:cubicBezTo>
                <a:cubicBezTo>
                  <a:pt x="2014039" y="1065598"/>
                  <a:pt x="1743015" y="1076282"/>
                  <a:pt x="1599111" y="1076961"/>
                </a:cubicBezTo>
                <a:cubicBezTo>
                  <a:pt x="1455207" y="1077640"/>
                  <a:pt x="987279" y="1062113"/>
                  <a:pt x="828927" y="1076961"/>
                </a:cubicBezTo>
                <a:cubicBezTo>
                  <a:pt x="670575" y="1091809"/>
                  <a:pt x="360490" y="1086735"/>
                  <a:pt x="0" y="1076961"/>
                </a:cubicBezTo>
                <a:cubicBezTo>
                  <a:pt x="-15424" y="871832"/>
                  <a:pt x="-1799" y="664487"/>
                  <a:pt x="0" y="560020"/>
                </a:cubicBezTo>
                <a:cubicBezTo>
                  <a:pt x="1799" y="455553"/>
                  <a:pt x="8314" y="255673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3650895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kumimoji="0" lang="en-US" sz="3199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694B32-3EB7-4A73-9327-2B3D2928B7EC}"/>
              </a:ext>
            </a:extLst>
          </p:cNvPr>
          <p:cNvSpPr txBox="1"/>
          <p:nvPr/>
        </p:nvSpPr>
        <p:spPr>
          <a:xfrm>
            <a:off x="1007438" y="4701085"/>
            <a:ext cx="5874286" cy="584647"/>
          </a:xfrm>
          <a:custGeom>
            <a:avLst/>
            <a:gdLst>
              <a:gd name="connsiteX0" fmla="*/ 0 w 5874286"/>
              <a:gd name="connsiteY0" fmla="*/ 0 h 584647"/>
              <a:gd name="connsiteX1" fmla="*/ 652698 w 5874286"/>
              <a:gd name="connsiteY1" fmla="*/ 0 h 584647"/>
              <a:gd name="connsiteX2" fmla="*/ 1364140 w 5874286"/>
              <a:gd name="connsiteY2" fmla="*/ 0 h 584647"/>
              <a:gd name="connsiteX3" fmla="*/ 1840610 w 5874286"/>
              <a:gd name="connsiteY3" fmla="*/ 0 h 584647"/>
              <a:gd name="connsiteX4" fmla="*/ 2317079 w 5874286"/>
              <a:gd name="connsiteY4" fmla="*/ 0 h 584647"/>
              <a:gd name="connsiteX5" fmla="*/ 3028521 w 5874286"/>
              <a:gd name="connsiteY5" fmla="*/ 0 h 584647"/>
              <a:gd name="connsiteX6" fmla="*/ 3504991 w 5874286"/>
              <a:gd name="connsiteY6" fmla="*/ 0 h 584647"/>
              <a:gd name="connsiteX7" fmla="*/ 4216432 w 5874286"/>
              <a:gd name="connsiteY7" fmla="*/ 0 h 584647"/>
              <a:gd name="connsiteX8" fmla="*/ 4986616 w 5874286"/>
              <a:gd name="connsiteY8" fmla="*/ 0 h 584647"/>
              <a:gd name="connsiteX9" fmla="*/ 5874286 w 5874286"/>
              <a:gd name="connsiteY9" fmla="*/ 0 h 584647"/>
              <a:gd name="connsiteX10" fmla="*/ 5874286 w 5874286"/>
              <a:gd name="connsiteY10" fmla="*/ 584647 h 584647"/>
              <a:gd name="connsiteX11" fmla="*/ 5104102 w 5874286"/>
              <a:gd name="connsiteY11" fmla="*/ 584647 h 584647"/>
              <a:gd name="connsiteX12" fmla="*/ 4333918 w 5874286"/>
              <a:gd name="connsiteY12" fmla="*/ 584647 h 584647"/>
              <a:gd name="connsiteX13" fmla="*/ 3798705 w 5874286"/>
              <a:gd name="connsiteY13" fmla="*/ 584647 h 584647"/>
              <a:gd name="connsiteX14" fmla="*/ 3146007 w 5874286"/>
              <a:gd name="connsiteY14" fmla="*/ 584647 h 584647"/>
              <a:gd name="connsiteX15" fmla="*/ 2610794 w 5874286"/>
              <a:gd name="connsiteY15" fmla="*/ 584647 h 584647"/>
              <a:gd name="connsiteX16" fmla="*/ 1899352 w 5874286"/>
              <a:gd name="connsiteY16" fmla="*/ 584647 h 584647"/>
              <a:gd name="connsiteX17" fmla="*/ 1422883 w 5874286"/>
              <a:gd name="connsiteY17" fmla="*/ 584647 h 584647"/>
              <a:gd name="connsiteX18" fmla="*/ 828927 w 5874286"/>
              <a:gd name="connsiteY18" fmla="*/ 584647 h 584647"/>
              <a:gd name="connsiteX19" fmla="*/ 0 w 5874286"/>
              <a:gd name="connsiteY19" fmla="*/ 584647 h 584647"/>
              <a:gd name="connsiteX20" fmla="*/ 0 w 5874286"/>
              <a:gd name="connsiteY20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74286" h="584647" fill="none" extrusionOk="0">
                <a:moveTo>
                  <a:pt x="0" y="0"/>
                </a:moveTo>
                <a:cubicBezTo>
                  <a:pt x="154944" y="-20363"/>
                  <a:pt x="344887" y="28182"/>
                  <a:pt x="652698" y="0"/>
                </a:cubicBezTo>
                <a:cubicBezTo>
                  <a:pt x="960509" y="-28182"/>
                  <a:pt x="1103492" y="-30487"/>
                  <a:pt x="1364140" y="0"/>
                </a:cubicBezTo>
                <a:cubicBezTo>
                  <a:pt x="1624788" y="30487"/>
                  <a:pt x="1641512" y="-2670"/>
                  <a:pt x="1840610" y="0"/>
                </a:cubicBezTo>
                <a:cubicBezTo>
                  <a:pt x="2039708" y="2670"/>
                  <a:pt x="2202616" y="-23507"/>
                  <a:pt x="2317079" y="0"/>
                </a:cubicBezTo>
                <a:cubicBezTo>
                  <a:pt x="2431542" y="23507"/>
                  <a:pt x="2765686" y="-32457"/>
                  <a:pt x="3028521" y="0"/>
                </a:cubicBezTo>
                <a:cubicBezTo>
                  <a:pt x="3291356" y="32457"/>
                  <a:pt x="3407552" y="-4075"/>
                  <a:pt x="3504991" y="0"/>
                </a:cubicBezTo>
                <a:cubicBezTo>
                  <a:pt x="3602430" y="4075"/>
                  <a:pt x="3863357" y="-30698"/>
                  <a:pt x="4216432" y="0"/>
                </a:cubicBezTo>
                <a:cubicBezTo>
                  <a:pt x="4569507" y="30698"/>
                  <a:pt x="4636455" y="36674"/>
                  <a:pt x="4986616" y="0"/>
                </a:cubicBezTo>
                <a:cubicBezTo>
                  <a:pt x="5336777" y="-36674"/>
                  <a:pt x="5664564" y="-22818"/>
                  <a:pt x="5874286" y="0"/>
                </a:cubicBezTo>
                <a:cubicBezTo>
                  <a:pt x="5867442" y="226258"/>
                  <a:pt x="5862197" y="370574"/>
                  <a:pt x="5874286" y="584647"/>
                </a:cubicBezTo>
                <a:cubicBezTo>
                  <a:pt x="5522028" y="619048"/>
                  <a:pt x="5374919" y="577110"/>
                  <a:pt x="5104102" y="584647"/>
                </a:cubicBezTo>
                <a:cubicBezTo>
                  <a:pt x="4833285" y="592184"/>
                  <a:pt x="4641521" y="548368"/>
                  <a:pt x="4333918" y="584647"/>
                </a:cubicBezTo>
                <a:cubicBezTo>
                  <a:pt x="4026315" y="620926"/>
                  <a:pt x="4023037" y="586223"/>
                  <a:pt x="3798705" y="584647"/>
                </a:cubicBezTo>
                <a:cubicBezTo>
                  <a:pt x="3574373" y="583071"/>
                  <a:pt x="3327268" y="573031"/>
                  <a:pt x="3146007" y="584647"/>
                </a:cubicBezTo>
                <a:cubicBezTo>
                  <a:pt x="2964746" y="596263"/>
                  <a:pt x="2830979" y="581313"/>
                  <a:pt x="2610794" y="584647"/>
                </a:cubicBezTo>
                <a:cubicBezTo>
                  <a:pt x="2390609" y="587981"/>
                  <a:pt x="2207509" y="575108"/>
                  <a:pt x="1899352" y="584647"/>
                </a:cubicBezTo>
                <a:cubicBezTo>
                  <a:pt x="1591195" y="594186"/>
                  <a:pt x="1570472" y="603685"/>
                  <a:pt x="1422883" y="584647"/>
                </a:cubicBezTo>
                <a:cubicBezTo>
                  <a:pt x="1275294" y="565609"/>
                  <a:pt x="1063059" y="580563"/>
                  <a:pt x="828927" y="584647"/>
                </a:cubicBezTo>
                <a:cubicBezTo>
                  <a:pt x="594795" y="588731"/>
                  <a:pt x="360089" y="594671"/>
                  <a:pt x="0" y="584647"/>
                </a:cubicBezTo>
                <a:cubicBezTo>
                  <a:pt x="-525" y="362254"/>
                  <a:pt x="-11388" y="179276"/>
                  <a:pt x="0" y="0"/>
                </a:cubicBezTo>
                <a:close/>
              </a:path>
              <a:path w="5874286" h="584647" stroke="0" extrusionOk="0">
                <a:moveTo>
                  <a:pt x="0" y="0"/>
                </a:moveTo>
                <a:cubicBezTo>
                  <a:pt x="169722" y="-1976"/>
                  <a:pt x="388023" y="17218"/>
                  <a:pt x="593956" y="0"/>
                </a:cubicBezTo>
                <a:cubicBezTo>
                  <a:pt x="799889" y="-17218"/>
                  <a:pt x="1078075" y="8396"/>
                  <a:pt x="1246654" y="0"/>
                </a:cubicBezTo>
                <a:cubicBezTo>
                  <a:pt x="1415233" y="-8396"/>
                  <a:pt x="1625578" y="-17493"/>
                  <a:pt x="1958095" y="0"/>
                </a:cubicBezTo>
                <a:cubicBezTo>
                  <a:pt x="2290612" y="17493"/>
                  <a:pt x="2424374" y="26312"/>
                  <a:pt x="2552051" y="0"/>
                </a:cubicBezTo>
                <a:cubicBezTo>
                  <a:pt x="2679728" y="-26312"/>
                  <a:pt x="2823541" y="-8015"/>
                  <a:pt x="3087264" y="0"/>
                </a:cubicBezTo>
                <a:cubicBezTo>
                  <a:pt x="3350987" y="8015"/>
                  <a:pt x="3648518" y="-26823"/>
                  <a:pt x="3857448" y="0"/>
                </a:cubicBezTo>
                <a:cubicBezTo>
                  <a:pt x="4066378" y="26823"/>
                  <a:pt x="4368666" y="-9301"/>
                  <a:pt x="4568889" y="0"/>
                </a:cubicBezTo>
                <a:cubicBezTo>
                  <a:pt x="4769112" y="9301"/>
                  <a:pt x="4898275" y="-4629"/>
                  <a:pt x="5104102" y="0"/>
                </a:cubicBezTo>
                <a:cubicBezTo>
                  <a:pt x="5309929" y="4629"/>
                  <a:pt x="5498727" y="-17858"/>
                  <a:pt x="5874286" y="0"/>
                </a:cubicBezTo>
                <a:cubicBezTo>
                  <a:pt x="5864677" y="204834"/>
                  <a:pt x="5858732" y="403512"/>
                  <a:pt x="5874286" y="584647"/>
                </a:cubicBezTo>
                <a:cubicBezTo>
                  <a:pt x="5759733" y="563186"/>
                  <a:pt x="5541818" y="600518"/>
                  <a:pt x="5397816" y="584647"/>
                </a:cubicBezTo>
                <a:cubicBezTo>
                  <a:pt x="5253814" y="568777"/>
                  <a:pt x="5099190" y="583796"/>
                  <a:pt x="4862603" y="584647"/>
                </a:cubicBezTo>
                <a:cubicBezTo>
                  <a:pt x="4626016" y="585498"/>
                  <a:pt x="4506005" y="582348"/>
                  <a:pt x="4386134" y="584647"/>
                </a:cubicBezTo>
                <a:cubicBezTo>
                  <a:pt x="4266263" y="586946"/>
                  <a:pt x="4091667" y="602253"/>
                  <a:pt x="3850921" y="584647"/>
                </a:cubicBezTo>
                <a:cubicBezTo>
                  <a:pt x="3610175" y="567041"/>
                  <a:pt x="3375606" y="581006"/>
                  <a:pt x="3198222" y="584647"/>
                </a:cubicBezTo>
                <a:cubicBezTo>
                  <a:pt x="3020838" y="588288"/>
                  <a:pt x="2781703" y="610302"/>
                  <a:pt x="2663010" y="584647"/>
                </a:cubicBezTo>
                <a:cubicBezTo>
                  <a:pt x="2544317" y="558992"/>
                  <a:pt x="2227559" y="558462"/>
                  <a:pt x="2069054" y="584647"/>
                </a:cubicBezTo>
                <a:cubicBezTo>
                  <a:pt x="1910549" y="610832"/>
                  <a:pt x="1703978" y="576593"/>
                  <a:pt x="1357613" y="584647"/>
                </a:cubicBezTo>
                <a:cubicBezTo>
                  <a:pt x="1011248" y="592701"/>
                  <a:pt x="973939" y="586128"/>
                  <a:pt x="704914" y="584647"/>
                </a:cubicBezTo>
                <a:cubicBezTo>
                  <a:pt x="435889" y="583166"/>
                  <a:pt x="185373" y="580103"/>
                  <a:pt x="0" y="584647"/>
                </a:cubicBezTo>
                <a:cubicBezTo>
                  <a:pt x="24306" y="302315"/>
                  <a:pt x="9411" y="183096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0153857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kumimoji="0" lang="en-US" sz="3199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2" name="图片 2">
            <a:extLst>
              <a:ext uri="{FF2B5EF4-FFF2-40B4-BE49-F238E27FC236}">
                <a16:creationId xmlns:a16="http://schemas.microsoft.com/office/drawing/2014/main" id="{C0B6F4D9-4D69-456B-8272-6ACD8DF6D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66" y="237617"/>
            <a:ext cx="1364617" cy="139190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3699B7E-F0E1-48B5-B360-7F885508E4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7480702" y="2076286"/>
            <a:ext cx="3072542" cy="3559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E2B79F-373C-4AD2-889C-313C4DEC2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0964" y="282972"/>
            <a:ext cx="1464793" cy="14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7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28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2265" y="2181246"/>
            <a:ext cx="3233538" cy="4288723"/>
            <a:chOff x="3355393" y="1522865"/>
            <a:chExt cx="2425902" cy="321753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2932">
              <a:off x="3355393" y="1522865"/>
              <a:ext cx="2425902" cy="321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71392" y="1708448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73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zihun35hao-jindianyahei" panose="00000500000000000000" pitchFamily="2" charset="-122"/>
                  <a:ea typeface="zihun35hao-jindianyahei" panose="00000500000000000000" pitchFamily="2" charset="-122"/>
                  <a:cs typeface="+mn-cs"/>
                  <a:sym typeface="zihun35hao-jindianyahei" panose="00000500000000000000" pitchFamily="2" charset="-122"/>
                </a:rPr>
                <a:t>01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1392" y="2510409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73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zihun35hao-jindianyahei" panose="00000500000000000000" pitchFamily="2" charset="-122"/>
                  <a:ea typeface="zihun35hao-jindianyahei" panose="00000500000000000000" pitchFamily="2" charset="-122"/>
                  <a:cs typeface="+mn-cs"/>
                  <a:sym typeface="zihun35hao-jindianyahei" panose="00000500000000000000" pitchFamily="2" charset="-122"/>
                </a:rPr>
                <a:t>02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1392" y="3292624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73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zihun35hao-jindianyahei" panose="00000500000000000000" pitchFamily="2" charset="-122"/>
                  <a:ea typeface="zihun35hao-jindianyahei" panose="00000500000000000000" pitchFamily="2" charset="-122"/>
                  <a:cs typeface="+mn-cs"/>
                  <a:sym typeface="zihun35hao-jindianyahei" panose="00000500000000000000" pitchFamily="2" charset="-122"/>
                </a:rPr>
                <a:t>03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1A2FD3CA-1F19-41AC-81EE-32854A5B4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4563" y="5697650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571A7BD9-D725-48F2-B4BB-F2C7EBF73D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00415" y="108054"/>
            <a:ext cx="5537239" cy="1911301"/>
          </a:xfrm>
          <a:prstGeom prst="rect">
            <a:avLst/>
          </a:prstGeom>
        </p:spPr>
      </p:pic>
      <p:pic>
        <p:nvPicPr>
          <p:cNvPr id="17" name="图片 42">
            <a:extLst>
              <a:ext uri="{FF2B5EF4-FFF2-40B4-BE49-F238E27FC236}">
                <a16:creationId xmlns:a16="http://schemas.microsoft.com/office/drawing/2014/main" id="{2F5E617E-F80D-4F0F-B0DE-91496E2778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86" y="4612582"/>
            <a:ext cx="4527463" cy="24126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6619CD-2FA7-438B-8F77-DBF3556F92B0}"/>
              </a:ext>
            </a:extLst>
          </p:cNvPr>
          <p:cNvSpPr/>
          <p:nvPr/>
        </p:nvSpPr>
        <p:spPr>
          <a:xfrm>
            <a:off x="337138" y="2790449"/>
            <a:ext cx="4459875" cy="748666"/>
          </a:xfrm>
          <a:custGeom>
            <a:avLst/>
            <a:gdLst>
              <a:gd name="connsiteX0" fmla="*/ 0 w 4459875"/>
              <a:gd name="connsiteY0" fmla="*/ 0 h 748666"/>
              <a:gd name="connsiteX1" fmla="*/ 4459875 w 4459875"/>
              <a:gd name="connsiteY1" fmla="*/ 0 h 748666"/>
              <a:gd name="connsiteX2" fmla="*/ 4459875 w 4459875"/>
              <a:gd name="connsiteY2" fmla="*/ 748666 h 748666"/>
              <a:gd name="connsiteX3" fmla="*/ 0 w 4459875"/>
              <a:gd name="connsiteY3" fmla="*/ 748666 h 748666"/>
              <a:gd name="connsiteX4" fmla="*/ 0 w 4459875"/>
              <a:gd name="connsiteY4" fmla="*/ 0 h 7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9875" h="748666" fill="none" extrusionOk="0">
                <a:moveTo>
                  <a:pt x="0" y="0"/>
                </a:moveTo>
                <a:cubicBezTo>
                  <a:pt x="829604" y="-108347"/>
                  <a:pt x="3653274" y="-22314"/>
                  <a:pt x="4459875" y="0"/>
                </a:cubicBezTo>
                <a:cubicBezTo>
                  <a:pt x="4405601" y="295940"/>
                  <a:pt x="4418152" y="572857"/>
                  <a:pt x="4459875" y="748666"/>
                </a:cubicBezTo>
                <a:cubicBezTo>
                  <a:pt x="2986565" y="888885"/>
                  <a:pt x="1709202" y="835587"/>
                  <a:pt x="0" y="748666"/>
                </a:cubicBezTo>
                <a:cubicBezTo>
                  <a:pt x="-13181" y="552976"/>
                  <a:pt x="-62291" y="161807"/>
                  <a:pt x="0" y="0"/>
                </a:cubicBezTo>
                <a:close/>
              </a:path>
              <a:path w="4459875" h="748666" stroke="0" extrusionOk="0">
                <a:moveTo>
                  <a:pt x="0" y="0"/>
                </a:moveTo>
                <a:cubicBezTo>
                  <a:pt x="884763" y="-89055"/>
                  <a:pt x="2515708" y="83564"/>
                  <a:pt x="4459875" y="0"/>
                </a:cubicBezTo>
                <a:cubicBezTo>
                  <a:pt x="4424263" y="152657"/>
                  <a:pt x="4479600" y="473777"/>
                  <a:pt x="4459875" y="748666"/>
                </a:cubicBezTo>
                <a:cubicBezTo>
                  <a:pt x="3864197" y="872109"/>
                  <a:pt x="2025553" y="582726"/>
                  <a:pt x="0" y="748666"/>
                </a:cubicBezTo>
                <a:cubicBezTo>
                  <a:pt x="54776" y="539186"/>
                  <a:pt x="41881" y="119050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8080193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265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Sai không quá 5 lỗi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58483-5E09-4676-A95F-6B54D436A229}"/>
              </a:ext>
            </a:extLst>
          </p:cNvPr>
          <p:cNvSpPr/>
          <p:nvPr/>
        </p:nvSpPr>
        <p:spPr>
          <a:xfrm>
            <a:off x="7997288" y="3152112"/>
            <a:ext cx="4116689" cy="1405000"/>
          </a:xfrm>
          <a:custGeom>
            <a:avLst/>
            <a:gdLst>
              <a:gd name="connsiteX0" fmla="*/ 0 w 4116689"/>
              <a:gd name="connsiteY0" fmla="*/ 0 h 1405000"/>
              <a:gd name="connsiteX1" fmla="*/ 4116689 w 4116689"/>
              <a:gd name="connsiteY1" fmla="*/ 0 h 1405000"/>
              <a:gd name="connsiteX2" fmla="*/ 4116689 w 4116689"/>
              <a:gd name="connsiteY2" fmla="*/ 1405000 h 1405000"/>
              <a:gd name="connsiteX3" fmla="*/ 0 w 4116689"/>
              <a:gd name="connsiteY3" fmla="*/ 1405000 h 1405000"/>
              <a:gd name="connsiteX4" fmla="*/ 0 w 4116689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6689" h="1405000" fill="none" extrusionOk="0">
                <a:moveTo>
                  <a:pt x="0" y="0"/>
                </a:moveTo>
                <a:cubicBezTo>
                  <a:pt x="518085" y="146840"/>
                  <a:pt x="2855845" y="-58611"/>
                  <a:pt x="4116689" y="0"/>
                </a:cubicBezTo>
                <a:cubicBezTo>
                  <a:pt x="4134732" y="182275"/>
                  <a:pt x="4062414" y="1157638"/>
                  <a:pt x="4116689" y="1405000"/>
                </a:cubicBezTo>
                <a:cubicBezTo>
                  <a:pt x="3419499" y="1370189"/>
                  <a:pt x="757274" y="1341903"/>
                  <a:pt x="0" y="1405000"/>
                </a:cubicBezTo>
                <a:cubicBezTo>
                  <a:pt x="108556" y="1214321"/>
                  <a:pt x="-99285" y="410292"/>
                  <a:pt x="0" y="0"/>
                </a:cubicBezTo>
                <a:close/>
              </a:path>
              <a:path w="4116689" h="1405000" stroke="0" extrusionOk="0">
                <a:moveTo>
                  <a:pt x="0" y="0"/>
                </a:moveTo>
                <a:cubicBezTo>
                  <a:pt x="1172796" y="-71520"/>
                  <a:pt x="2881695" y="-131906"/>
                  <a:pt x="4116689" y="0"/>
                </a:cubicBezTo>
                <a:cubicBezTo>
                  <a:pt x="4228730" y="274496"/>
                  <a:pt x="3994503" y="1091697"/>
                  <a:pt x="4116689" y="1405000"/>
                </a:cubicBezTo>
                <a:cubicBezTo>
                  <a:pt x="3053413" y="1271243"/>
                  <a:pt x="419602" y="1514799"/>
                  <a:pt x="0" y="1405000"/>
                </a:cubicBezTo>
                <a:cubicBezTo>
                  <a:pt x="-53897" y="784255"/>
                  <a:pt x="49496" y="150588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93537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4265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1336DD-1226-4598-AAA6-482120CA74C2}"/>
              </a:ext>
            </a:extLst>
          </p:cNvPr>
          <p:cNvSpPr/>
          <p:nvPr/>
        </p:nvSpPr>
        <p:spPr>
          <a:xfrm>
            <a:off x="337138" y="4424882"/>
            <a:ext cx="4536594" cy="1405000"/>
          </a:xfrm>
          <a:custGeom>
            <a:avLst/>
            <a:gdLst>
              <a:gd name="connsiteX0" fmla="*/ 0 w 4536594"/>
              <a:gd name="connsiteY0" fmla="*/ 0 h 1405000"/>
              <a:gd name="connsiteX1" fmla="*/ 4536594 w 4536594"/>
              <a:gd name="connsiteY1" fmla="*/ 0 h 1405000"/>
              <a:gd name="connsiteX2" fmla="*/ 4536594 w 4536594"/>
              <a:gd name="connsiteY2" fmla="*/ 1405000 h 1405000"/>
              <a:gd name="connsiteX3" fmla="*/ 0 w 4536594"/>
              <a:gd name="connsiteY3" fmla="*/ 1405000 h 1405000"/>
              <a:gd name="connsiteX4" fmla="*/ 0 w 4536594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594" h="1405000" fill="none" extrusionOk="0">
                <a:moveTo>
                  <a:pt x="0" y="0"/>
                </a:moveTo>
                <a:cubicBezTo>
                  <a:pt x="754417" y="89579"/>
                  <a:pt x="2566964" y="142699"/>
                  <a:pt x="4536594" y="0"/>
                </a:cubicBezTo>
                <a:cubicBezTo>
                  <a:pt x="4506206" y="492016"/>
                  <a:pt x="4573758" y="922787"/>
                  <a:pt x="4536594" y="1405000"/>
                </a:cubicBezTo>
                <a:cubicBezTo>
                  <a:pt x="3552887" y="1454149"/>
                  <a:pt x="2096562" y="1512654"/>
                  <a:pt x="0" y="1405000"/>
                </a:cubicBezTo>
                <a:cubicBezTo>
                  <a:pt x="16778" y="831318"/>
                  <a:pt x="69596" y="628467"/>
                  <a:pt x="0" y="0"/>
                </a:cubicBezTo>
                <a:close/>
              </a:path>
              <a:path w="4536594" h="1405000" stroke="0" extrusionOk="0">
                <a:moveTo>
                  <a:pt x="0" y="0"/>
                </a:moveTo>
                <a:cubicBezTo>
                  <a:pt x="464402" y="-19789"/>
                  <a:pt x="2927063" y="19503"/>
                  <a:pt x="4536594" y="0"/>
                </a:cubicBezTo>
                <a:cubicBezTo>
                  <a:pt x="4455449" y="533217"/>
                  <a:pt x="4460615" y="785548"/>
                  <a:pt x="4536594" y="1405000"/>
                </a:cubicBezTo>
                <a:cubicBezTo>
                  <a:pt x="2840410" y="1439596"/>
                  <a:pt x="2217051" y="1350957"/>
                  <a:pt x="0" y="1405000"/>
                </a:cubicBezTo>
                <a:cubicBezTo>
                  <a:pt x="-90317" y="936280"/>
                  <a:pt x="-62483" y="543786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705096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4265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E5E256-F802-46E2-97B3-191E0DAFB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6118" y="584400"/>
            <a:ext cx="5419814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0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343150" y="560667"/>
            <a:ext cx="9201149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phù hợp với mỗi lời giải nghĩa dưới đây: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8F8204A-9911-400C-89C2-2530A55554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15" y="-230748"/>
            <a:ext cx="2240524" cy="2240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1A83D7-6507-4BC7-9972-5E30A9EF1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007" y="1465897"/>
            <a:ext cx="7119938" cy="1744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2D2CD7-1043-4BEA-A861-7D56D076992C}"/>
              </a:ext>
            </a:extLst>
          </p:cNvPr>
          <p:cNvSpPr txBox="1"/>
          <p:nvPr/>
        </p:nvSpPr>
        <p:spPr>
          <a:xfrm>
            <a:off x="1495425" y="3533775"/>
            <a:ext cx="10029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chín thức ăn trong dầu, mỡ đun sôi.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cho hai vật dính với nhau bằng một chất dính như hồ, keo…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Loài bọ thân dẹp, râu dài, cánh mỏng màu nâu, có mùi hôi, sống ở nơi tối và ẩm.</a:t>
            </a:r>
          </a:p>
        </p:txBody>
      </p:sp>
    </p:spTree>
    <p:extLst>
      <p:ext uri="{BB962C8B-B14F-4D97-AF65-F5344CB8AC3E}">
        <p14:creationId xmlns:p14="http://schemas.microsoft.com/office/powerpoint/2010/main" val="222446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6513C8-B9D0-49F8-888A-B2443D1B9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2" y="738187"/>
            <a:ext cx="1709091" cy="1585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9A7493-B49E-423B-AFC2-C6E2EB0B4548}"/>
              </a:ext>
            </a:extLst>
          </p:cNvPr>
          <p:cNvSpPr txBox="1"/>
          <p:nvPr/>
        </p:nvSpPr>
        <p:spPr>
          <a:xfrm>
            <a:off x="2743199" y="1263134"/>
            <a:ext cx="8696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chín thức ăn trong dầu, mỡ đun sôi.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B3410-F7EE-44E5-BB71-97BD379F1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2" y="2738437"/>
            <a:ext cx="1633538" cy="14536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22773A9-AA51-449A-B43D-1742E8FCFA73}"/>
              </a:ext>
            </a:extLst>
          </p:cNvPr>
          <p:cNvSpPr txBox="1"/>
          <p:nvPr/>
        </p:nvSpPr>
        <p:spPr>
          <a:xfrm>
            <a:off x="2743199" y="2682359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Loài bọ thân dẹp, râu dài, cánh mỏng màu nâu, có mùi hôi, sống ở nơi tối và ẩm.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AD2605-3133-4F61-B616-F1BF7F308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37" y="4486275"/>
            <a:ext cx="1693164" cy="1676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0C61DFD-2E13-4888-A387-4D13130D6FC6}"/>
              </a:ext>
            </a:extLst>
          </p:cNvPr>
          <p:cNvSpPr txBox="1"/>
          <p:nvPr/>
        </p:nvSpPr>
        <p:spPr>
          <a:xfrm>
            <a:off x="2752724" y="4558784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cho hai vật dính với nhau bằng một chất dính như hồ, keo…</a:t>
            </a:r>
          </a:p>
        </p:txBody>
      </p:sp>
    </p:spTree>
    <p:extLst>
      <p:ext uri="{BB962C8B-B14F-4D97-AF65-F5344CB8AC3E}">
        <p14:creationId xmlns:p14="http://schemas.microsoft.com/office/powerpoint/2010/main" val="102575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1659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-133" dirty="0">
                <a:solidFill>
                  <a:srgbClr val="F92D67"/>
                </a:solidFill>
                <a:latin typeface="Sriracha"/>
              </a:rPr>
              <a:t>3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tập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a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hoặc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63717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357755" y="484467"/>
            <a:ext cx="10302241" cy="715089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r,d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0CE7ED-F8A8-4533-89C0-C06EB11B44D1}"/>
              </a:ext>
            </a:extLst>
          </p:cNvPr>
          <p:cNvSpPr txBox="1"/>
          <p:nvPr/>
        </p:nvSpPr>
        <p:spPr>
          <a:xfrm>
            <a:off x="1247774" y="1612464"/>
            <a:ext cx="97631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Trong khu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ià có một cây sồi to, cành lá xum xuê che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ợp cả một góc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ừng. Cây sồi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ất kiêu ngạo về vóc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áng và sức mạnh của mình. Trong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 có nhiều loài chim nhưng cây sồi thì chỉ thích kết bạn với các loài chim xinh đẹp và hót hay như họa mi, sơn ca,… 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D65EC-5864-415C-B15C-59021F6712AC}"/>
              </a:ext>
            </a:extLst>
          </p:cNvPr>
          <p:cNvSpPr/>
          <p:nvPr/>
        </p:nvSpPr>
        <p:spPr>
          <a:xfrm>
            <a:off x="3657600" y="176212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FC15D8-EC39-4A94-A9FA-1EDAE7B65767}"/>
              </a:ext>
            </a:extLst>
          </p:cNvPr>
          <p:cNvSpPr/>
          <p:nvPr/>
        </p:nvSpPr>
        <p:spPr>
          <a:xfrm>
            <a:off x="4667250" y="178117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B606B-2CEB-4114-998A-A95F9E6E952B}"/>
              </a:ext>
            </a:extLst>
          </p:cNvPr>
          <p:cNvSpPr/>
          <p:nvPr/>
        </p:nvSpPr>
        <p:spPr>
          <a:xfrm>
            <a:off x="2828925" y="232410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A602DE-4F3F-42E8-9A16-BD212E352B72}"/>
              </a:ext>
            </a:extLst>
          </p:cNvPr>
          <p:cNvSpPr/>
          <p:nvPr/>
        </p:nvSpPr>
        <p:spPr>
          <a:xfrm>
            <a:off x="5829300" y="23050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5FC633-BC33-4E45-9F2E-9AEE35CE65F8}"/>
              </a:ext>
            </a:extLst>
          </p:cNvPr>
          <p:cNvSpPr/>
          <p:nvPr/>
        </p:nvSpPr>
        <p:spPr>
          <a:xfrm>
            <a:off x="8410575" y="23050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86C4CA-5221-47EA-9F47-06ECE31B21D1}"/>
              </a:ext>
            </a:extLst>
          </p:cNvPr>
          <p:cNvSpPr/>
          <p:nvPr/>
        </p:nvSpPr>
        <p:spPr>
          <a:xfrm>
            <a:off x="2647950" y="284797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2985FA-D7BA-4583-9E40-82205B953463}"/>
              </a:ext>
            </a:extLst>
          </p:cNvPr>
          <p:cNvSpPr/>
          <p:nvPr/>
        </p:nvSpPr>
        <p:spPr>
          <a:xfrm>
            <a:off x="9382125" y="28384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781051" y="484467"/>
            <a:ext cx="11210924" cy="1787723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Quan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3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02DDD-ECC1-4313-836D-D12F872D9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904" y="1609725"/>
            <a:ext cx="5096633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27322" y="278969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68C1DC-01F5-4A22-869B-DA0421F955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1752600"/>
            <a:ext cx="9022862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7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8AF77A2-4C5D-4781-9DB7-B7ABB7759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6" y="4808554"/>
            <a:ext cx="819160" cy="1721345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:a16="http://schemas.microsoft.com/office/drawing/2014/main" id="{AD20A959-A65C-40A3-91AE-0EBCE70BA137}"/>
              </a:ext>
            </a:extLst>
          </p:cNvPr>
          <p:cNvGrpSpPr/>
          <p:nvPr/>
        </p:nvGrpSpPr>
        <p:grpSpPr>
          <a:xfrm>
            <a:off x="8772667" y="5263243"/>
            <a:ext cx="3419333" cy="1564390"/>
            <a:chOff x="7361868" y="4839252"/>
            <a:chExt cx="4426359" cy="2160737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9CCDF140-10FC-408D-B244-DAA281DF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5" name="图片 19">
              <a:extLst>
                <a:ext uri="{FF2B5EF4-FFF2-40B4-BE49-F238E27FC236}">
                  <a16:creationId xmlns:a16="http://schemas.microsoft.com/office/drawing/2014/main" id="{AF0DD008-14F4-4294-85BF-8C3C6FE72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6" name="图片 20">
              <a:extLst>
                <a:ext uri="{FF2B5EF4-FFF2-40B4-BE49-F238E27FC236}">
                  <a16:creationId xmlns:a16="http://schemas.microsoft.com/office/drawing/2014/main" id="{E0D82BC5-9EAB-411B-8403-D86203B5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85467048-C69B-431E-A354-846249E8A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9" name="Rounded Rectangle 54">
            <a:extLst>
              <a:ext uri="{FF2B5EF4-FFF2-40B4-BE49-F238E27FC236}">
                <a16:creationId xmlns:a16="http://schemas.microsoft.com/office/drawing/2014/main" id="{8A734B74-D0A6-4C46-98E7-096EDD32E3BB}"/>
              </a:ext>
            </a:extLst>
          </p:cNvPr>
          <p:cNvSpPr/>
          <p:nvPr/>
        </p:nvSpPr>
        <p:spPr>
          <a:xfrm>
            <a:off x="1956129" y="198435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图片 99">
            <a:extLst>
              <a:ext uri="{FF2B5EF4-FFF2-40B4-BE49-F238E27FC236}">
                <a16:creationId xmlns:a16="http://schemas.microsoft.com/office/drawing/2014/main" id="{E9475414-D652-4C21-A0D8-92DE172453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5" y="1443474"/>
            <a:ext cx="5790420" cy="1815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AC53FD-D95E-4226-B81E-51D58F683B0B}"/>
              </a:ext>
            </a:extLst>
          </p:cNvPr>
          <p:cNvSpPr txBox="1"/>
          <p:nvPr/>
        </p:nvSpPr>
        <p:spPr>
          <a:xfrm>
            <a:off x="978321" y="3429000"/>
            <a:ext cx="10385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. Sau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67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3349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3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5416D2-6A09-4A47-8E81-93A3B2C81741}"/>
              </a:ext>
            </a:extLst>
          </p:cNvPr>
          <p:cNvSpPr/>
          <p:nvPr/>
        </p:nvSpPr>
        <p:spPr>
          <a:xfrm>
            <a:off x="952500" y="792480"/>
            <a:ext cx="969645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B934AA-9308-446C-A2D8-E7B02C2563DF}"/>
              </a:ext>
            </a:extLst>
          </p:cNvPr>
          <p:cNvSpPr txBox="1"/>
          <p:nvPr/>
        </p:nvSpPr>
        <p:spPr>
          <a:xfrm>
            <a:off x="608333" y="232987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F5C30A-4A3B-4A61-A30D-DF134DC3E6F4}"/>
              </a:ext>
            </a:extLst>
          </p:cNvPr>
          <p:cNvSpPr txBox="1"/>
          <p:nvPr/>
        </p:nvSpPr>
        <p:spPr>
          <a:xfrm>
            <a:off x="2477772" y="233495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9A6C20-623C-4F2C-AC27-A98061B4E3F8}"/>
              </a:ext>
            </a:extLst>
          </p:cNvPr>
          <p:cNvSpPr txBox="1"/>
          <p:nvPr/>
        </p:nvSpPr>
        <p:spPr>
          <a:xfrm>
            <a:off x="4219577" y="2349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7CCA14-E188-4DC6-A3B8-8C4F5C7F9EE1}"/>
              </a:ext>
            </a:extLst>
          </p:cNvPr>
          <p:cNvSpPr txBox="1"/>
          <p:nvPr/>
        </p:nvSpPr>
        <p:spPr>
          <a:xfrm>
            <a:off x="5419727" y="2349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D25EF9-66B1-408A-9EDE-E44E45DDD149}"/>
              </a:ext>
            </a:extLst>
          </p:cNvPr>
          <p:cNvSpPr txBox="1"/>
          <p:nvPr/>
        </p:nvSpPr>
        <p:spPr>
          <a:xfrm>
            <a:off x="6486527" y="23209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8E5791-6FB6-4B42-B5FB-720746C18D14}"/>
              </a:ext>
            </a:extLst>
          </p:cNvPr>
          <p:cNvSpPr txBox="1"/>
          <p:nvPr/>
        </p:nvSpPr>
        <p:spPr>
          <a:xfrm>
            <a:off x="8982077" y="22828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80D47E-77B8-4FEF-8B74-F0F907FB527E}"/>
              </a:ext>
            </a:extLst>
          </p:cNvPr>
          <p:cNvSpPr txBox="1"/>
          <p:nvPr/>
        </p:nvSpPr>
        <p:spPr>
          <a:xfrm>
            <a:off x="9886952" y="226383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7AF4EB-AA11-427C-8F91-25B45C043875}"/>
              </a:ext>
            </a:extLst>
          </p:cNvPr>
          <p:cNvSpPr/>
          <p:nvPr/>
        </p:nvSpPr>
        <p:spPr>
          <a:xfrm>
            <a:off x="942975" y="3059430"/>
            <a:ext cx="969645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C41D49-1D3A-47E1-AD1F-DE03B3109C0B}"/>
              </a:ext>
            </a:extLst>
          </p:cNvPr>
          <p:cNvSpPr txBox="1"/>
          <p:nvPr/>
        </p:nvSpPr>
        <p:spPr>
          <a:xfrm>
            <a:off x="1989458" y="464445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AE1062-06FE-48AB-937E-D2E06F9E6450}"/>
              </a:ext>
            </a:extLst>
          </p:cNvPr>
          <p:cNvSpPr txBox="1"/>
          <p:nvPr/>
        </p:nvSpPr>
        <p:spPr>
          <a:xfrm>
            <a:off x="3849372" y="461143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65BAB7-35E9-4102-AD56-C32BF479F740}"/>
              </a:ext>
            </a:extLst>
          </p:cNvPr>
          <p:cNvSpPr txBox="1"/>
          <p:nvPr/>
        </p:nvSpPr>
        <p:spPr>
          <a:xfrm>
            <a:off x="6219827" y="46450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AC73BD-4160-4436-B7ED-D3BD80FB25BC}"/>
              </a:ext>
            </a:extLst>
          </p:cNvPr>
          <p:cNvSpPr txBox="1"/>
          <p:nvPr/>
        </p:nvSpPr>
        <p:spPr>
          <a:xfrm>
            <a:off x="7867652" y="4635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39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/>
      <p:bldP spid="25" grpId="0"/>
      <p:bldP spid="26" grpId="0"/>
      <p:bldP spid="31" grpId="0"/>
      <p:bldP spid="32" grpId="0"/>
      <p:bldP spid="33" grpId="0"/>
      <p:bldP spid="34" grpId="0"/>
      <p:bldP spid="35" grpId="0" animBg="1"/>
      <p:bldP spid="36" grpId="0"/>
      <p:bldP spid="37" grpId="0"/>
      <p:bldP spid="38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93664-F18F-42B1-A1DC-4C0534522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449" y="2286000"/>
            <a:ext cx="10178280" cy="1419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571446-37E3-4709-A548-D6D86A4CC833}"/>
              </a:ext>
            </a:extLst>
          </p:cNvPr>
          <p:cNvSpPr txBox="1"/>
          <p:nvPr/>
        </p:nvSpPr>
        <p:spPr>
          <a:xfrm>
            <a:off x="5038725" y="609600"/>
            <a:ext cx="243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559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8FAA4B2-A78C-E144-9F49-C823AAE63955}"/>
              </a:ext>
            </a:extLst>
          </p:cNvPr>
          <p:cNvSpPr txBox="1"/>
          <p:nvPr/>
        </p:nvSpPr>
        <p:spPr>
          <a:xfrm>
            <a:off x="5642788" y="1516471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LOGO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066ED-C1B7-41DA-BB5A-DB7752AC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003" y="2219828"/>
            <a:ext cx="8967993" cy="3048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260C7-573A-4124-B529-9256FE23D2F6}"/>
              </a:ext>
            </a:extLst>
          </p:cNvPr>
          <p:cNvSpPr txBox="1"/>
          <p:nvPr/>
        </p:nvSpPr>
        <p:spPr>
          <a:xfrm>
            <a:off x="2360205" y="6488668"/>
            <a:ext cx="734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https://www.facebook.com/huongthaoGADT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3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ỚP CHÚNG TA ĐOÀN KẾT   HÁT MẪ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0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4;p20">
            <a:extLst>
              <a:ext uri="{FF2B5EF4-FFF2-40B4-BE49-F238E27FC236}">
                <a16:creationId xmlns:a16="http://schemas.microsoft.com/office/drawing/2014/main" id="{009DF9B9-648C-4E62-88C0-500582601CEA}"/>
              </a:ext>
            </a:extLst>
          </p:cNvPr>
          <p:cNvSpPr txBox="1">
            <a:spLocks/>
          </p:cNvSpPr>
          <p:nvPr/>
        </p:nvSpPr>
        <p:spPr>
          <a:xfrm>
            <a:off x="2917388" y="118156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ba</a:t>
            </a:r>
            <a:r>
              <a:rPr kumimoji="0" lang="en-US" sz="3199" b="0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12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03 </a:t>
            </a:r>
            <a:r>
              <a:rPr kumimoji="0" lang="en-US" sz="3199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r>
              <a:rPr kumimoji="0" lang="en-US" sz="3199" b="0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2024</a:t>
            </a:r>
            <a:endParaRPr kumimoji="0" lang="en-US" sz="3199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DA31F2E-F20A-48C5-B67A-E2770A18C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27" y="1533672"/>
            <a:ext cx="2572989" cy="100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B7424D-443F-46B1-9B5A-C50E33118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908" y="2446311"/>
            <a:ext cx="8547333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1. Nghe –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3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362789" y="404630"/>
            <a:ext cx="4427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lang="vi-VN" sz="2800" b="1">
                <a:solidFill>
                  <a:srgbClr val="FFFF00"/>
                </a:solidFill>
                <a:latin typeface="HP001 4 hàng" panose="020B0603050302020204" pitchFamily="34" charset="0"/>
              </a:rPr>
              <a:t>Ngày như thế nào là đẹp?</a:t>
            </a:r>
            <a:endParaRPr lang="vi-VN" sz="2800" b="1" dirty="0" err="1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047750" y="1023274"/>
            <a:ext cx="1082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wgẫm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ĩ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wĀ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7BD990-FAA4-447B-8A0A-D0C7D6127CF4}"/>
              </a:ext>
            </a:extLst>
          </p:cNvPr>
          <p:cNvSpPr txBox="1"/>
          <p:nvPr/>
        </p:nvSpPr>
        <p:spPr>
          <a:xfrm>
            <a:off x="923925" y="1566199"/>
            <a:ext cx="1082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hĈ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·≈!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834F96-F250-4D0A-B4E5-A599E50BCDA0}"/>
              </a:ext>
            </a:extLst>
          </p:cNvPr>
          <p:cNvSpPr txBox="1"/>
          <p:nvPr/>
        </p:nvSpPr>
        <p:spPr>
          <a:xfrm>
            <a:off x="1047750" y="208054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Ǉổ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1138ED-E003-4B23-AE06-74D0ADEB8D99}"/>
              </a:ext>
            </a:extLst>
          </p:cNvPr>
          <p:cNvSpPr txBox="1"/>
          <p:nvPr/>
        </p:nvSpPr>
        <p:spPr>
          <a:xfrm>
            <a:off x="885825" y="2642524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ı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wào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791C0-51BB-4E10-A0C8-BDC75C934560}"/>
              </a:ext>
            </a:extLst>
          </p:cNvPr>
          <p:cNvSpPr txBox="1"/>
          <p:nvPr/>
        </p:nvSpPr>
        <p:spPr>
          <a:xfrm>
            <a:off x="885825" y="316639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 Α−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p!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ǟất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Ό˘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F5A4F0-36C2-439E-B16B-14E7E23992D7}"/>
              </a:ext>
            </a:extLst>
          </p:cNvPr>
          <p:cNvSpPr txBox="1"/>
          <p:nvPr/>
        </p:nvSpPr>
        <p:spPr>
          <a:xfrm>
            <a:off x="-76200" y="364264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 κ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7" grpId="0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5100078"/>
            <a:ext cx="3644712" cy="1932367"/>
          </a:xfrm>
          <a:prstGeom prst="rect">
            <a:avLst/>
          </a:prstGeom>
        </p:spPr>
      </p:pic>
      <p:sp>
        <p:nvSpPr>
          <p:cNvPr id="9" name="Google Shape;5317;p41">
            <a:extLst>
              <a:ext uri="{FF2B5EF4-FFF2-40B4-BE49-F238E27FC236}">
                <a16:creationId xmlns:a16="http://schemas.microsoft.com/office/drawing/2014/main" id="{B815B797-45D0-4CAD-B698-343E9477D47D}"/>
              </a:ext>
            </a:extLst>
          </p:cNvPr>
          <p:cNvSpPr txBox="1">
            <a:spLocks/>
          </p:cNvSpPr>
          <p:nvPr/>
        </p:nvSpPr>
        <p:spPr>
          <a:xfrm>
            <a:off x="1200967" y="2514678"/>
            <a:ext cx="10211390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10" name="Google Shape;5317;p41">
            <a:extLst>
              <a:ext uri="{FF2B5EF4-FFF2-40B4-BE49-F238E27FC236}">
                <a16:creationId xmlns:a16="http://schemas.microsoft.com/office/drawing/2014/main" id="{A0C46FCC-E606-4F75-9E77-FE33C28B03F5}"/>
              </a:ext>
            </a:extLst>
          </p:cNvPr>
          <p:cNvSpPr txBox="1">
            <a:spLocks/>
          </p:cNvSpPr>
          <p:nvPr/>
        </p:nvSpPr>
        <p:spPr>
          <a:xfrm>
            <a:off x="1223392" y="3510509"/>
            <a:ext cx="9586036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Em cần lưu ý điều gì khi trình bày bài viết.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4971A0-B49C-4DD7-9085-03605990FE69}"/>
              </a:ext>
            </a:extLst>
          </p:cNvPr>
          <p:cNvGrpSpPr/>
          <p:nvPr/>
        </p:nvGrpSpPr>
        <p:grpSpPr>
          <a:xfrm>
            <a:off x="1223392" y="1489811"/>
            <a:ext cx="10067016" cy="783365"/>
            <a:chOff x="550985" y="288470"/>
            <a:chExt cx="10070123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37DA81D8-363A-42A9-8452-9EE1018118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id="{1CE998B5-E5FA-497E-A1BF-1B08BCD1A0AA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Đọc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thầm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đoạn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văn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và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thực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hiện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yêu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cầu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59621" y="3716943"/>
            <a:ext cx="1472774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07173" y="3716943"/>
            <a:ext cx="1577676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lặn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5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072C5764-E3E5-47DB-A6CA-2D7C55A0B602}" vid="{B8EEDAA0-B667-4F93-AD67-DE2A39DAA80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586</Words>
  <Application>Microsoft Office PowerPoint</Application>
  <PresentationFormat>Widescreen</PresentationFormat>
  <Paragraphs>87</Paragraphs>
  <Slides>24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9" baseType="lpstr">
      <vt:lpstr>微软雅黑</vt:lpstr>
      <vt:lpstr>宋体</vt:lpstr>
      <vt:lpstr>Alibaba PuHuiTi</vt:lpstr>
      <vt:lpstr>Arial</vt:lpstr>
      <vt:lpstr>Arial-Rounded</vt:lpstr>
      <vt:lpstr>Calibri</vt:lpstr>
      <vt:lpstr>Calibri Light</vt:lpstr>
      <vt:lpstr>等线</vt:lpstr>
      <vt:lpstr>等线 Light</vt:lpstr>
      <vt:lpstr>Gloria Hallelujah</vt:lpstr>
      <vt:lpstr>HP001 4 hàng</vt:lpstr>
      <vt:lpstr>KaiTi</vt:lpstr>
      <vt:lpstr>Odibee Sans</vt:lpstr>
      <vt:lpstr>Sriracha</vt:lpstr>
      <vt:lpstr>Times New Roman</vt:lpstr>
      <vt:lpstr>zihun35hao-jindianyahei</vt:lpstr>
      <vt:lpstr>义启小魏楷</vt:lpstr>
      <vt:lpstr>字魂59号-创粗黑</vt:lpstr>
      <vt:lpstr>字魂70号-灵悦黑体</vt:lpstr>
      <vt:lpstr>Theme1</vt:lpstr>
      <vt:lpstr>1_Office Theme</vt:lpstr>
      <vt:lpstr>Office 主题​​</vt:lpstr>
      <vt:lpstr>千图网海量PPT模板www.58pic.com​​</vt:lpstr>
      <vt:lpstr>2_Office Theme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20</cp:revision>
  <dcterms:created xsi:type="dcterms:W3CDTF">2022-11-26T08:30:20Z</dcterms:created>
  <dcterms:modified xsi:type="dcterms:W3CDTF">2024-03-11T13:00:13Z</dcterms:modified>
</cp:coreProperties>
</file>