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2" r:id="rId2"/>
    <p:sldId id="293" r:id="rId3"/>
    <p:sldId id="281" r:id="rId4"/>
    <p:sldId id="289" r:id="rId5"/>
    <p:sldId id="282" r:id="rId6"/>
    <p:sldId id="283" r:id="rId7"/>
    <p:sldId id="284" r:id="rId8"/>
    <p:sldId id="290" r:id="rId9"/>
    <p:sldId id="294" r:id="rId10"/>
    <p:sldId id="285" r:id="rId11"/>
    <p:sldId id="286" r:id="rId12"/>
    <p:sldId id="287" r:id="rId13"/>
    <p:sldId id="288" r:id="rId14"/>
    <p:sldId id="291" r:id="rId15"/>
    <p:sldId id="296" r:id="rId16"/>
    <p:sldId id="295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2"/>
            <p14:sldId id="29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  <p14:sldId id="296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09/03/2024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459248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( 2tiết)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8078" y="2786812"/>
            <a:ext cx="537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PHẠM THỊ 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5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941637" y="1638795"/>
            <a:ext cx="857397" cy="641268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26841" y="1653475"/>
            <a:ext cx="985126" cy="571996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69387" y="1940290"/>
            <a:ext cx="878532" cy="3618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3389E59D-D0BB-4F4A-8180-ECD8A0D0CAF7}"/>
              </a:ext>
            </a:extLst>
          </p:cNvPr>
          <p:cNvSpPr/>
          <p:nvPr/>
        </p:nvSpPr>
        <p:spPr>
          <a:xfrm>
            <a:off x="1935541" y="2083803"/>
            <a:ext cx="857397" cy="49504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xmlns="" id="{9E03F344-3931-47A4-B8E5-2B417D0C2880}"/>
              </a:ext>
            </a:extLst>
          </p:cNvPr>
          <p:cNvSpPr/>
          <p:nvPr/>
        </p:nvSpPr>
        <p:spPr>
          <a:xfrm>
            <a:off x="1941637" y="2455659"/>
            <a:ext cx="857397" cy="49504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xmlns="" id="{6973DE1F-EA5E-4518-8F87-15C1646A2080}"/>
              </a:ext>
            </a:extLst>
          </p:cNvPr>
          <p:cNvSpPr/>
          <p:nvPr/>
        </p:nvSpPr>
        <p:spPr>
          <a:xfrm>
            <a:off x="4942761" y="2037891"/>
            <a:ext cx="985126" cy="571996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xmlns="" id="{57C08D46-EABD-4B1C-8FC2-310E36D5ABE4}"/>
              </a:ext>
            </a:extLst>
          </p:cNvPr>
          <p:cNvSpPr/>
          <p:nvPr/>
        </p:nvSpPr>
        <p:spPr>
          <a:xfrm>
            <a:off x="4917737" y="2435955"/>
            <a:ext cx="985126" cy="571996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xmlns="" id="{227EE708-2293-45CF-9156-46FB294C038E}"/>
              </a:ext>
            </a:extLst>
          </p:cNvPr>
          <p:cNvSpPr/>
          <p:nvPr/>
        </p:nvSpPr>
        <p:spPr>
          <a:xfrm>
            <a:off x="7885307" y="2256466"/>
            <a:ext cx="878532" cy="3618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xmlns="" id="{EBCE0512-2947-4B46-BB32-2034C85318E6}"/>
              </a:ext>
            </a:extLst>
          </p:cNvPr>
          <p:cNvSpPr/>
          <p:nvPr/>
        </p:nvSpPr>
        <p:spPr>
          <a:xfrm>
            <a:off x="7901227" y="2599938"/>
            <a:ext cx="878532" cy="3618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</a:p>
          <a:p>
            <a:pPr algn="ctr"/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4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5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7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zV025-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3" y="394"/>
            <a:ext cx="9144001" cy="529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63919" y="173204"/>
            <a:ext cx="8534401" cy="457130"/>
          </a:xfrm>
          <a:prstGeom prst="rect">
            <a:avLst/>
          </a:prstGeom>
        </p:spPr>
        <p:txBody>
          <a:bodyPr wrap="none" lIns="81638" tIns="40820" rIns="81638" bIns="408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6376"/>
            <a:r>
              <a:rPr lang="vi-VN" sz="3174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/>
              </a:rPr>
              <a:t>Chân thành cảm ơn quý thầy, cô cùng các em</a:t>
            </a:r>
            <a:endParaRPr lang="en-SG" sz="3174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949498" y="2571750"/>
            <a:ext cx="3352801" cy="914261"/>
          </a:xfrm>
          <a:prstGeom prst="rect">
            <a:avLst/>
          </a:prstGeom>
        </p:spPr>
        <p:txBody>
          <a:bodyPr wrap="none" lIns="81638" tIns="40820" rIns="81638" bIns="408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6376"/>
            <a:r>
              <a:rPr lang="en-SG" sz="2857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41342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5" y="1891650"/>
            <a:ext cx="2766943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+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6945" y="2726010"/>
            <a:ext cx="2766943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.VnArial"/>
                <a:cs typeface="Times New Roman" pitchFamily="18" charset="0"/>
              </a:rPr>
              <a:t>+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1891650"/>
            <a:ext cx="2805578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06946" y="2738202"/>
            <a:ext cx="2805578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69382" y="1432955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202941-68FF-404C-9F86-BD806B11E910}"/>
              </a:ext>
            </a:extLst>
          </p:cNvPr>
          <p:cNvSpPr/>
          <p:nvPr/>
        </p:nvSpPr>
        <p:spPr>
          <a:xfrm>
            <a:off x="4097626" y="335874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6B91D2E-C678-4F8C-9994-4823DCAAD642}"/>
              </a:ext>
            </a:extLst>
          </p:cNvPr>
          <p:cNvSpPr/>
          <p:nvPr/>
        </p:nvSpPr>
        <p:spPr>
          <a:xfrm>
            <a:off x="3875514" y="3358740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D52F820-4E40-4A03-B420-7128D36AFEAE}"/>
              </a:ext>
            </a:extLst>
          </p:cNvPr>
          <p:cNvSpPr/>
          <p:nvPr/>
        </p:nvSpPr>
        <p:spPr>
          <a:xfrm>
            <a:off x="5767734" y="335874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8BF5B6C-A267-467D-BE6A-C3492F0E8A8F}"/>
              </a:ext>
            </a:extLst>
          </p:cNvPr>
          <p:cNvSpPr/>
          <p:nvPr/>
        </p:nvSpPr>
        <p:spPr>
          <a:xfrm>
            <a:off x="5545622" y="3358740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2610EA2-D106-4266-B130-14D4520EC6ED}"/>
              </a:ext>
            </a:extLst>
          </p:cNvPr>
          <p:cNvSpPr/>
          <p:nvPr/>
        </p:nvSpPr>
        <p:spPr>
          <a:xfrm>
            <a:off x="7448762" y="3363691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FBEF06F-D3A5-44F6-9E43-BD47B83535E2}"/>
              </a:ext>
            </a:extLst>
          </p:cNvPr>
          <p:cNvSpPr/>
          <p:nvPr/>
        </p:nvSpPr>
        <p:spPr>
          <a:xfrm>
            <a:off x="7226650" y="3363691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243</Words>
  <Application>Microsoft Office PowerPoint</Application>
  <PresentationFormat>On-screen Show (16:9)</PresentationFormat>
  <Paragraphs>167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ismail - [2010]</cp:lastModifiedBy>
  <cp:revision>69</cp:revision>
  <dcterms:created xsi:type="dcterms:W3CDTF">2017-01-10T13:46:13Z</dcterms:created>
  <dcterms:modified xsi:type="dcterms:W3CDTF">2024-03-09T08:26:45Z</dcterms:modified>
</cp:coreProperties>
</file>