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  <p:sldId id="305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5" y="2305454"/>
            <a:ext cx="412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THỊ ANH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010741C-73D7-4F8C-AC3E-E92C29F263AA}"/>
              </a:ext>
            </a:extLst>
          </p:cNvPr>
          <p:cNvSpPr/>
          <p:nvPr/>
        </p:nvSpPr>
        <p:spPr>
          <a:xfrm>
            <a:off x="2108553" y="366505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996068" y="1263921"/>
            <a:ext cx="5965903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92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4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4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zh-CN" sz="4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4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37403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190</Words>
  <Application>Microsoft Office PowerPoint</Application>
  <PresentationFormat>On-screen Show (16:9)</PresentationFormat>
  <Paragraphs>191</Paragraphs>
  <Slides>19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ismail - [2010]</cp:lastModifiedBy>
  <cp:revision>80</cp:revision>
  <dcterms:created xsi:type="dcterms:W3CDTF">2017-01-10T13:46:13Z</dcterms:created>
  <dcterms:modified xsi:type="dcterms:W3CDTF">2024-03-14T08:09:26Z</dcterms:modified>
</cp:coreProperties>
</file>