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1" r:id="rId3"/>
    <p:sldId id="323" r:id="rId4"/>
    <p:sldId id="322" r:id="rId5"/>
    <p:sldId id="326" r:id="rId6"/>
    <p:sldId id="324" r:id="rId7"/>
    <p:sldId id="259" r:id="rId8"/>
    <p:sldId id="262" r:id="rId9"/>
    <p:sldId id="297" r:id="rId10"/>
    <p:sldId id="298" r:id="rId11"/>
    <p:sldId id="325" r:id="rId12"/>
    <p:sldId id="299" r:id="rId13"/>
    <p:sldId id="315" r:id="rId14"/>
    <p:sldId id="316" r:id="rId15"/>
    <p:sldId id="317" r:id="rId16"/>
    <p:sldId id="314" r:id="rId17"/>
    <p:sldId id="301" r:id="rId18"/>
    <p:sldId id="270" r:id="rId19"/>
    <p:sldId id="271" r:id="rId20"/>
    <p:sldId id="318" r:id="rId21"/>
    <p:sldId id="319" r:id="rId22"/>
    <p:sldId id="264" r:id="rId23"/>
    <p:sldId id="320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0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8652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>
            <a:extLst>
              <a:ext uri="{FF2B5EF4-FFF2-40B4-BE49-F238E27FC236}">
                <a16:creationId xmlns="" xmlns:a16="http://schemas.microsoft.com/office/drawing/2014/main" id="{D2F403B9-A7A7-4E10-C654-9A592BBE67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356" y="1668008"/>
            <a:ext cx="11540436" cy="5265737"/>
          </a:xfrm>
          <a:prstGeom prst="rect">
            <a:avLst/>
          </a:prstGeom>
        </p:spPr>
        <p:txBody>
          <a:bodyPr spcFirstLastPara="1" wrap="none" lIns="108852" tIns="54426" rIns="108852" bIns="54426" numCol="1" fromWordArt="1">
            <a:prstTxWarp prst="textArchUp">
              <a:avLst>
                <a:gd name="adj" fmla="val 11150645"/>
              </a:avLst>
            </a:prstTxWarp>
          </a:bodyPr>
          <a:lstStyle/>
          <a:p>
            <a:pPr algn="ctr" defTabSz="1088473">
              <a:defRPr/>
            </a:pP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4E</a:t>
            </a:r>
            <a:endParaRPr lang="en-US" sz="3667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9D978F4-EC8A-E78C-6B51-DA04C968BA18}"/>
              </a:ext>
            </a:extLst>
          </p:cNvPr>
          <p:cNvSpPr/>
          <p:nvPr/>
        </p:nvSpPr>
        <p:spPr>
          <a:xfrm>
            <a:off x="3551582" y="2654756"/>
            <a:ext cx="5215836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LỚP 4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9905853-8BC5-3CA3-6FC8-759FD1D7EE0B}"/>
              </a:ext>
            </a:extLst>
          </p:cNvPr>
          <p:cNvSpPr/>
          <p:nvPr/>
        </p:nvSpPr>
        <p:spPr>
          <a:xfrm>
            <a:off x="1029328" y="3796656"/>
            <a:ext cx="10405591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DÃY SỐ LIỆU THỐNG KÊ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088473"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endParaRPr lang="vi-VN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="" xmlns:a16="http://schemas.microsoft.com/office/drawing/2014/main" id="{8B9B680E-A4A3-C1B6-58AA-141101F61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437" y="90716"/>
            <a:ext cx="8706126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999" tIns="13499" rIns="26999" bIns="1349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dirty="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667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HUYỆN ĐẠI LỘC                            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0B73E9B6-91F1-B35A-9690-E62D9123F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528411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latin typeface="Arial" panose="020B0604020202020204" pitchFamily="34" charset="0"/>
              </a:rPr>
              <a:t>  </a:t>
            </a:r>
            <a:r>
              <a:rPr lang="en-US" altLang="en-US" sz="26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HỨA TẠO</a:t>
            </a:r>
            <a:r>
              <a:rPr lang="en-US" altLang="en-US" sz="23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6A8D2C-F7AB-7A19-038F-B3FF6B390E4A}"/>
              </a:ext>
            </a:extLst>
          </p:cNvPr>
          <p:cNvSpPr/>
          <p:nvPr/>
        </p:nvSpPr>
        <p:spPr>
          <a:xfrm>
            <a:off x="2824428" y="5072063"/>
            <a:ext cx="7620000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333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333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vi-VN" sz="3333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427471"/>
              </p:ext>
            </p:extLst>
          </p:nvPr>
        </p:nvGraphicFramePr>
        <p:xfrm>
          <a:off x="1601694" y="2687320"/>
          <a:ext cx="8658412" cy="19596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/>
                <a:gridCol w="1625600"/>
                <a:gridCol w="1625600"/>
                <a:gridCol w="1858682"/>
                <a:gridCol w="1922930"/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80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728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5293" y="-63586"/>
            <a:ext cx="12115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115759" y="630694"/>
            <a:ext cx="9448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39386" y="5258387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2388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98136" y="211930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2317" y="4952793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7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EE0CC6-66F1-4B41-B705-80060A2B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95EC8AA-ACBE-4DFD-B0E2-5C055AB8F50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68363D83-1034-47DC-94AC-0E2A2EC6F4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hởi động tiết học  Bài 46_1080p">
            <a:hlinkClick r:id="" action="ppaction://media"/>
            <a:extLst>
              <a:ext uri="{FF2B5EF4-FFF2-40B4-BE49-F238E27FC236}">
                <a16:creationId xmlns="" xmlns:a16="http://schemas.microsoft.com/office/drawing/2014/main" id="{34EA124E-136E-ED7C-02B7-B31F41F04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77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89035" y="55178"/>
            <a:ext cx="12115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3149240" y="845088"/>
            <a:ext cx="9448800" cy="89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373448" y="554712"/>
            <a:ext cx="14484626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473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088473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2E6022-051D-F296-7EFD-1A85998EDA5E}"/>
              </a:ext>
            </a:extLst>
          </p:cNvPr>
          <p:cNvSpPr txBox="1"/>
          <p:nvPr/>
        </p:nvSpPr>
        <p:spPr>
          <a:xfrm>
            <a:off x="1070153" y="247165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về dãy số liệu thống kê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cách sắp xếp dãy số liệu thống kê theo các tiêu chí cho trước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961</Words>
  <Application>Microsoft Office PowerPoint</Application>
  <PresentationFormat>Custom</PresentationFormat>
  <Paragraphs>78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39</cp:revision>
  <dcterms:created xsi:type="dcterms:W3CDTF">2023-12-06T01:35:41Z</dcterms:created>
  <dcterms:modified xsi:type="dcterms:W3CDTF">2024-02-27T01:41:59Z</dcterms:modified>
</cp:coreProperties>
</file>