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4"/>
  </p:notesMasterIdLst>
  <p:sldIdLst>
    <p:sldId id="293" r:id="rId3"/>
    <p:sldId id="353" r:id="rId4"/>
    <p:sldId id="311" r:id="rId5"/>
    <p:sldId id="354" r:id="rId6"/>
    <p:sldId id="356" r:id="rId7"/>
    <p:sldId id="301" r:id="rId8"/>
    <p:sldId id="357" r:id="rId9"/>
    <p:sldId id="306" r:id="rId10"/>
    <p:sldId id="358" r:id="rId11"/>
    <p:sldId id="359" r:id="rId12"/>
    <p:sldId id="307" r:id="rId13"/>
    <p:sldId id="360" r:id="rId14"/>
    <p:sldId id="302" r:id="rId15"/>
    <p:sldId id="361" r:id="rId16"/>
    <p:sldId id="362" r:id="rId17"/>
    <p:sldId id="363" r:id="rId18"/>
    <p:sldId id="364" r:id="rId19"/>
    <p:sldId id="365" r:id="rId20"/>
    <p:sldId id="366" r:id="rId21"/>
    <p:sldId id="367" r:id="rId22"/>
    <p:sldId id="3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xmlns=""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xmlns=""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xmlns=""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xmlns=""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xmlns=""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xmlns=""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xmlns=""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xmlns=""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xmlns=""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xmlns=""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xmlns=""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xmlns=""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xmlns=""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xmlns=""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xmlns=""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xmlns=""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xmlns=""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xmlns=""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xmlns=""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xmlns=""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xmlns=""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8" name="Footer Placeholder 7">
            <a:extLst>
              <a:ext uri="{FF2B5EF4-FFF2-40B4-BE49-F238E27FC236}">
                <a16:creationId xmlns:a16="http://schemas.microsoft.com/office/drawing/2014/main" xmlns=""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4" name="Footer Placeholder 3">
            <a:extLst>
              <a:ext uri="{FF2B5EF4-FFF2-40B4-BE49-F238E27FC236}">
                <a16:creationId xmlns:a16="http://schemas.microsoft.com/office/drawing/2014/main" xmlns=""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3" name="Footer Placeholder 2">
            <a:extLst>
              <a:ext uri="{FF2B5EF4-FFF2-40B4-BE49-F238E27FC236}">
                <a16:creationId xmlns:a16="http://schemas.microsoft.com/office/drawing/2014/main" xmlns=""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6" name="Footer Placeholder 5">
            <a:extLst>
              <a:ext uri="{FF2B5EF4-FFF2-40B4-BE49-F238E27FC236}">
                <a16:creationId xmlns:a16="http://schemas.microsoft.com/office/drawing/2014/main" xmlns=""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xmlns=""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6" name="Footer Placeholder 5">
            <a:extLst>
              <a:ext uri="{FF2B5EF4-FFF2-40B4-BE49-F238E27FC236}">
                <a16:creationId xmlns:a16="http://schemas.microsoft.com/office/drawing/2014/main" xmlns=""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5" name="Footer Placeholder 4">
            <a:extLst>
              <a:ext uri="{FF2B5EF4-FFF2-40B4-BE49-F238E27FC236}">
                <a16:creationId xmlns:a16="http://schemas.microsoft.com/office/drawing/2014/main" xmlns=""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2/27/2024</a:t>
            </a:fld>
            <a:endParaRPr lang="en-US"/>
          </a:p>
        </p:txBody>
      </p:sp>
      <p:sp>
        <p:nvSpPr>
          <p:cNvPr id="5" name="Footer Placeholder 4">
            <a:extLst>
              <a:ext uri="{FF2B5EF4-FFF2-40B4-BE49-F238E27FC236}">
                <a16:creationId xmlns:a16="http://schemas.microsoft.com/office/drawing/2014/main" xmlns=""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xmlns=""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xmlns=""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xmlns=""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xmlns=""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xmlns=""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xmlns=""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xmlns=""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xmlns=""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xmlns=""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xmlns=""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xmlns=""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xmlns=""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xmlns=""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xmlns=""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xmlns=""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xmlns=""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r>
              <a:rPr lang="vi-VN" sz="3200" dirty="0">
                <a:latin typeface="Calibri" panose="020F0502020204030204" pitchFamily="34" charset="0"/>
                <a:cs typeface="Calibri" panose="020F0502020204030204" pitchFamily="34" charset="0"/>
              </a:rPr>
              <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xmlns=""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xmlns=""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xmlns=""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xmlns=""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xmlns=""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xmlns=""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xmlns=""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xmlns=""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xmlns=""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xmlns=""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xmlns=""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pic>
        <p:nvPicPr>
          <p:cNvPr id="8" name="Picture 7">
            <a:extLst>
              <a:ext uri="{FF2B5EF4-FFF2-40B4-BE49-F238E27FC236}">
                <a16:creationId xmlns:a16="http://schemas.microsoft.com/office/drawing/2014/main" xmlns=""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xmlns=""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xmlns=""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C735B75-1C24-31D2-997E-9BC2FB1416A5}"/>
              </a:ext>
            </a:extLst>
          </p:cNvPr>
          <p:cNvSpPr/>
          <p:nvPr/>
        </p:nvSpPr>
        <p:spPr>
          <a:xfrm>
            <a:off x="564537" y="1729798"/>
            <a:ext cx="10751164" cy="3583545"/>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Hình thành kĩ năng đọc và mô tả được các số liệu ở dạng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Sắp xếp được số liệu vào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Nêu được một số nhận xét đơn giản từ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Tính được giá trị trung bình của các số liệu trong bảng hay bi</a:t>
            </a:r>
            <a:r>
              <a:rPr lang="en-US" sz="3200" b="1" dirty="0">
                <a:solidFill>
                  <a:srgbClr val="002060"/>
                </a:solidFill>
                <a:latin typeface="Cambria" panose="02040503050406030204" pitchFamily="18" charset="0"/>
                <a:ea typeface="Cambria" panose="02040503050406030204" pitchFamily="18" charset="0"/>
              </a:rPr>
              <a:t>ể</a:t>
            </a:r>
            <a:r>
              <a:rPr lang="vi-VN" sz="3200" b="1" dirty="0">
                <a:solidFill>
                  <a:srgbClr val="002060"/>
                </a:solidFill>
                <a:latin typeface="Cambria" panose="02040503050406030204" pitchFamily="18" charset="0"/>
                <a:ea typeface="Cambria" panose="02040503050406030204" pitchFamily="18" charset="0"/>
              </a:rPr>
              <a:t>u đồ cột</a:t>
            </a:r>
          </a:p>
        </p:txBody>
      </p:sp>
      <p:pic>
        <p:nvPicPr>
          <p:cNvPr id="3" name="Picture 2">
            <a:extLst>
              <a:ext uri="{FF2B5EF4-FFF2-40B4-BE49-F238E27FC236}">
                <a16:creationId xmlns:a16="http://schemas.microsoft.com/office/drawing/2014/main" xmlns="" id="{BFD8A863-2FFB-17A2-5DF9-1936A58A6E24}"/>
              </a:ext>
            </a:extLst>
          </p:cNvPr>
          <p:cNvPicPr>
            <a:picLocks noChangeAspect="1"/>
          </p:cNvPicPr>
          <p:nvPr/>
        </p:nvPicPr>
        <p:blipFill>
          <a:blip r:embed="rId2"/>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2676134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xmlns=""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xmlns=""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xmlns=""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xmlns=""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xmlns=""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xmlns=""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xmlns=""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xmlns=""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xmlns=""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xmlns=""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xmlns=""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xmlns=""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xmlns=""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636</Words>
  <Application>Microsoft Office PowerPoint</Application>
  <PresentationFormat>Custom</PresentationFormat>
  <Paragraphs>54</Paragraphs>
  <Slides>21</Slides>
  <Notes>18</Notes>
  <HiddenSlides>0</HiddenSlides>
  <MMClips>1</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36</cp:revision>
  <dcterms:created xsi:type="dcterms:W3CDTF">2023-12-06T03:19:23Z</dcterms:created>
  <dcterms:modified xsi:type="dcterms:W3CDTF">2024-02-27T01:36:33Z</dcterms:modified>
</cp:coreProperties>
</file>