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6"/>
  </p:handoutMasterIdLst>
  <p:sldIdLst>
    <p:sldId id="256" r:id="rId2"/>
    <p:sldId id="278" r:id="rId3"/>
    <p:sldId id="262" r:id="rId4"/>
    <p:sldId id="268" r:id="rId5"/>
    <p:sldId id="271" r:id="rId6"/>
    <p:sldId id="280" r:id="rId7"/>
    <p:sldId id="282" r:id="rId8"/>
    <p:sldId id="285" r:id="rId9"/>
    <p:sldId id="259" r:id="rId10"/>
    <p:sldId id="289" r:id="rId11"/>
    <p:sldId id="260" r:id="rId12"/>
    <p:sldId id="274" r:id="rId13"/>
    <p:sldId id="288" r:id="rId14"/>
    <p:sldId id="28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FF99"/>
    <a:srgbClr val="D3F4F8"/>
    <a:srgbClr val="005696"/>
    <a:srgbClr val="005EA4"/>
    <a:srgbClr val="48C7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6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-180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0B6C4E-42FE-486A-8049-67C17E83F953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4FAFE-DFF5-4CEB-8A8C-37C740E97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732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695ABC0-27D5-4E6E-A325-7B70127DA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1F582B-1046-4366-AC1F-DC9229FBA0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11E160-D4AC-40DA-A8A1-239A74E20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6C014BA-8CF2-4CB3-864C-08678D7F6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3DC4EE1-344D-4E9E-8FF9-2FAD92E59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565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753F732-C97D-4FA7-84A9-EC25FD870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D3044A-79D7-47F6-9FED-3536E5E61B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3EB934-9319-46B2-8338-716634170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193AF5F-F616-4C0C-8F7B-B59F5300E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7BC59FE-506E-4F91-BEBC-47618EADE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408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142C6BCC-DA52-4D17-AD2C-C5C30E22F9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CD85513-2A28-4E58-A48F-BD441D21F3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5DF9803-F722-4915-A7DD-CB3E4754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923813-55F6-4456-A26B-E3E3CA959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18C0627-5C4C-4693-A560-63DE6D30D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8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7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527987" anchor="t"/>
          <a:lstStyle>
            <a:lvl1pPr marL="0" indent="0">
              <a:buNone/>
              <a:defRPr sz="190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3896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FB224A2-F17A-4304-BECB-67ECB54AC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22DAA78-20D4-4A6E-BC8F-EBE095AD8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58A9F60-DB05-42CF-92AB-9233A8F1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6984DD-E3DD-4B57-BC60-94A23328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1EC9638-87B9-4E29-80FA-11395BDF2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65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56C11-74B1-4D92-B659-CCAF69309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942428-9C6F-422A-86D6-295C4FB0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3E207E-1980-45FC-AE3C-AC0721F4A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C9FDFE-6E65-4EE7-8A66-E88B4E7E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E22E2E8-B390-41B8-A909-AB848449D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4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E218FF0-B2D1-42BA-8D6E-38C5E82C6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31F97-BEFE-483B-B29F-B8E7FDA88E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3C9CDCD-6ABD-44D4-89C1-B7FA0A46A9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FF4B5E-FEBF-4E94-AD1F-A9D458599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8A9EB7C-116F-4CBD-BFA1-30C968BC2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261032-D732-42EE-9278-248CF6E19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79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B7A4D8-8847-4CDD-98D7-82A635EFE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58C755A-8266-4A6F-BD31-BF54E1C0E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973CE58-7493-4507-994A-A711592FA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E9FA521-81B4-49F8-B544-422E0573B6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AF8CFCC-49A2-4680-96AC-F0EE1601F8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177E1CA-DE52-4A6D-8707-5B96CF03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85E2616A-BF6C-44ED-8F5C-DFAF9650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CC49DCA-E72D-46E6-ABFE-C6E1E9BC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636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B536D-09A6-4CDC-B48C-1F89FDF8B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F403403-E06C-480B-8729-56C1F793D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405813FE-C04F-45E8-8E0B-967AD5E71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589E2B6-A34F-40C3-A7F1-AAE41A6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48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91088C84-1BAC-4C7C-976E-9C8AC2BEC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67369EE5-78A2-4578-9174-62CC84E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7B4513F-0535-4FE6-A967-2135482BE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CFD90C0-B1F5-4F28-A838-2811CF760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C4120B-B32F-473B-85D2-C49D36EF3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BCE17F7-C224-4CC1-BCC4-4EE809B3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2F1CB64-27FA-49AE-8058-EB02D1EB3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4660307-072E-4661-9E2C-2BBB0A3B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D24281-4A36-4861-B9D5-0266E0BC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067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A3086A-C102-41B4-89AA-C541C335D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4BC0034-F3D1-4A1A-8BC4-AFEC4F83CA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0E8423D-04D2-49E1-93B2-8CD81ADA7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DF67363-82E3-454D-8D3A-3ADE56B72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80B14-EEBF-4E11-BA20-5111AC80B3B0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E1E0C-EDC4-4F71-A9D0-EC72006D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999469-8876-4E58-A7ED-A7B59541A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49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D0353B5-1A6E-4DF9-942D-39509F664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2125A70-0DB2-4654-9E1B-9BF796B455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D5C08E-1895-4BB2-9734-88D537D105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180B14-EEBF-4E11-BA20-5111AC80B3B0}" type="datetimeFigureOut">
              <a:rPr lang="en-US" smtClean="0"/>
              <a:t>3/9/2024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7B6174-DF00-42C4-A711-C51F22DED7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E6BDA7-E310-4C24-98B4-77636A915A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9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53187" y="4681753"/>
            <a:ext cx="79248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PHẠM THỊ ANH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0094" y="5772397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61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7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audio>
              <p:cMediaNode vol="41509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E7E6518-31F3-4A9B-8D6D-7996498A00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995363"/>
            <a:ext cx="9182099" cy="516731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Rounded Rectangle 5"/>
          <p:cNvSpPr/>
          <p:nvPr/>
        </p:nvSpPr>
        <p:spPr>
          <a:xfrm>
            <a:off x="5829300" y="3171825"/>
            <a:ext cx="466725" cy="4953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753225" y="3192654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815012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/>
        </p:nvSpPr>
        <p:spPr>
          <a:xfrm>
            <a:off x="6753225" y="38481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7532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5838825" y="4495800"/>
            <a:ext cx="466725" cy="4953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152900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15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43462" y="-50929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16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25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15023" y="-575967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481762" y="-599480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42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191376" y="-575965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46</a:t>
            </a:r>
          </a:p>
        </p:txBody>
      </p:sp>
    </p:spTree>
    <p:extLst>
      <p:ext uri="{BB962C8B-B14F-4D97-AF65-F5344CB8AC3E}">
        <p14:creationId xmlns:p14="http://schemas.microsoft.com/office/powerpoint/2010/main" val="1433971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828 0.28472 L 0.13828 0.5347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391 0.28889 L 0.15391 0.53889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7 L 0.03516 0.62917 " pathEditMode="relative" rAng="0" ptsTypes="AA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53 0.38889 L 0.06953 0.6388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6 L -0.05313 0.73611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3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48148E-6 L -0.03828 0.75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4" y="3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" y="856648"/>
            <a:ext cx="10548938" cy="5401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14825" y="2352675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/>
          <p:cNvSpPr/>
          <p:nvPr/>
        </p:nvSpPr>
        <p:spPr>
          <a:xfrm>
            <a:off x="5438775" y="2352675"/>
            <a:ext cx="504825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6553200" y="2362200"/>
            <a:ext cx="533400" cy="55245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367337" y="-499171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34075" y="-5776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  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629399" y="-425204"/>
            <a:ext cx="542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2481723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2187 -0.20278 L -0.08672 0.42639 " pathEditMode="relative" rAng="0" ptsTypes="AA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468 -0.19584 L -0.0414 0.43472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64" y="3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41 -0.21528 L -0.00625 0.41389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8" y="3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303D32-DB80-46DD-AD55-D770B6230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84" y="865873"/>
            <a:ext cx="10848166" cy="539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Oval 11"/>
          <p:cNvSpPr/>
          <p:nvPr/>
        </p:nvSpPr>
        <p:spPr>
          <a:xfrm>
            <a:off x="5297500" y="-866774"/>
            <a:ext cx="619125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777284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1 0.02083 L -0.0375 0.801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5" y="390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581025"/>
            <a:ext cx="10610849" cy="568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28953" y="5293516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219576" y="524588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372101" y="5245886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524626" y="5260180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677151" y="5264941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839202" y="5300662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028953" y="529351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40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19576" y="5245887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2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81626" y="525302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42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24626" y="5253028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52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677151" y="5279233"/>
            <a:ext cx="533400" cy="5238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820151" y="5279233"/>
            <a:ext cx="533400" cy="4810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/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65152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75658" y="3010140"/>
            <a:ext cx="9619012" cy="4500749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CẢM ƠN CÁC EM ĐÃ CHÚ Ý LẮNG NGHE</a:t>
            </a:r>
          </a:p>
          <a:p>
            <a:pPr algn="ctr"/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Nhạc Thiếu Nhi Remix Sôi Động Ba Bà Đi Bán Lợn C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15106" y="59386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3951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71430" y="4706142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41  +  5  =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-23753"/>
            <a:ext cx="2090057" cy="861444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8313475"/>
              </p:ext>
            </p:extLst>
          </p:nvPr>
        </p:nvGraphicFramePr>
        <p:xfrm>
          <a:off x="6526761" y="744663"/>
          <a:ext cx="1701800" cy="30178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r>
                        <a:rPr lang="en-US" sz="2400" b="1"/>
                        <a:t>    </a:t>
                      </a:r>
                    </a:p>
                    <a:p>
                      <a:endParaRPr lang="en-US" sz="2400" b="1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sp>
        <p:nvSpPr>
          <p:cNvPr id="11" name="Rectangle 10"/>
          <p:cNvSpPr/>
          <p:nvPr/>
        </p:nvSpPr>
        <p:spPr>
          <a:xfrm>
            <a:off x="6788699" y="1633035"/>
            <a:ext cx="381000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4</a:t>
            </a:r>
            <a:endParaRPr lang="en-US" sz="44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598324" y="1685421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1</a:t>
            </a:r>
            <a:endParaRPr lang="en-US" sz="4400" b="1" dirty="0"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07848" y="230134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5</a:t>
            </a:r>
            <a:endParaRPr lang="en-US" sz="4400" b="1" dirty="0"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545811" y="2137858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+</a:t>
            </a:r>
            <a:endParaRPr lang="en-US" sz="4400" b="1">
              <a:latin typeface="+mj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598324" y="3116266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+mj-lt"/>
              </a:rPr>
              <a:t>6</a:t>
            </a:r>
            <a:endParaRPr lang="en-US" sz="4400" b="1" dirty="0">
              <a:latin typeface="+mj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802987" y="3110805"/>
            <a:ext cx="381000" cy="381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>
                <a:latin typeface="+mj-lt"/>
              </a:rPr>
              <a:t>4</a:t>
            </a:r>
            <a:endParaRPr lang="en-US" sz="4400" b="1">
              <a:latin typeface="+mj-l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5837" y="4832793"/>
            <a:ext cx="860914" cy="552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800" b="1" dirty="0">
                <a:latin typeface="+mj-lt"/>
              </a:rPr>
              <a:t>46</a:t>
            </a:r>
            <a:endParaRPr lang="en-US" sz="4800" b="1" dirty="0"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934828" y="4367634"/>
            <a:ext cx="42526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3200" dirty="0"/>
              <a:t>1 </a:t>
            </a:r>
            <a:r>
              <a:rPr lang="en-US" sz="3200" dirty="0" err="1"/>
              <a:t>cộng</a:t>
            </a:r>
            <a:r>
              <a:rPr lang="en-US" sz="3200" dirty="0"/>
              <a:t> 5 </a:t>
            </a:r>
            <a:r>
              <a:rPr lang="en-US" sz="3200" dirty="0" err="1"/>
              <a:t>bằng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vi-VN" sz="3200" dirty="0"/>
              <a:t>6</a:t>
            </a:r>
            <a:endParaRPr lang="en-US" sz="3200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sz="3200" dirty="0" err="1"/>
              <a:t>Hạ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vi-VN" sz="3200" dirty="0"/>
              <a:t>4</a:t>
            </a:r>
            <a:r>
              <a:rPr lang="en-US" sz="3200" dirty="0"/>
              <a:t>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73"/>
          <a:stretch/>
        </p:blipFill>
        <p:spPr bwMode="auto">
          <a:xfrm>
            <a:off x="1019774" y="837691"/>
            <a:ext cx="4439329" cy="198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8"/>
          <a:stretch/>
        </p:blipFill>
        <p:spPr bwMode="auto">
          <a:xfrm>
            <a:off x="3047927" y="2969484"/>
            <a:ext cx="2411175" cy="157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480268" y="418182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37964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/>
      <p:bldP spid="12" grpId="0"/>
      <p:bldP spid="13" grpId="0"/>
      <p:bldP spid="14" grpId="0"/>
      <p:bldP spid="15" grpId="0"/>
      <p:bldP spid="16" grpId="0"/>
      <p:bldP spid="4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0" y="0"/>
            <a:ext cx="2442886" cy="100686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7962899" y="4899906"/>
            <a:ext cx="39147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vi-VN" sz="2800"/>
              <a:t>0</a:t>
            </a:r>
            <a:r>
              <a:rPr lang="en-US" sz="2800"/>
              <a:t> cộng </a:t>
            </a:r>
            <a:r>
              <a:rPr lang="vi-VN" sz="2800"/>
              <a:t>4</a:t>
            </a:r>
            <a:r>
              <a:rPr lang="en-US" sz="2800"/>
              <a:t> bằng </a:t>
            </a:r>
            <a:r>
              <a:rPr lang="vi-VN" sz="2800"/>
              <a:t>4</a:t>
            </a:r>
            <a:r>
              <a:rPr lang="en-US" sz="2800"/>
              <a:t>, viết </a:t>
            </a:r>
            <a:r>
              <a:rPr lang="vi-VN" sz="2800"/>
              <a:t>4</a:t>
            </a:r>
            <a:endParaRPr lang="en-US" sz="2800"/>
          </a:p>
          <a:p>
            <a:pPr marL="285750" indent="-285750">
              <a:buFont typeface="Arial" pitchFamily="34" charset="0"/>
              <a:buChar char="•"/>
            </a:pPr>
            <a:r>
              <a:rPr lang="en-US" sz="2800"/>
              <a:t>Hạ </a:t>
            </a:r>
            <a:r>
              <a:rPr lang="vi-VN" sz="2800"/>
              <a:t>2</a:t>
            </a:r>
            <a:r>
              <a:rPr lang="en-US" sz="2800"/>
              <a:t>, viết </a:t>
            </a:r>
            <a:r>
              <a:rPr lang="vi-VN" sz="2800"/>
              <a:t>2</a:t>
            </a:r>
            <a:r>
              <a:rPr lang="en-US" sz="280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006867"/>
            <a:ext cx="4895850" cy="20982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927" y="3402522"/>
            <a:ext cx="2991546" cy="1021081"/>
          </a:xfrm>
          <a:prstGeom prst="rect">
            <a:avLst/>
          </a:prstGeom>
        </p:spPr>
      </p:pic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85785"/>
              </p:ext>
            </p:extLst>
          </p:nvPr>
        </p:nvGraphicFramePr>
        <p:xfrm>
          <a:off x="6394156" y="624120"/>
          <a:ext cx="1701800" cy="3378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7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97563">
                <a:tc>
                  <a:txBody>
                    <a:bodyPr/>
                    <a:lstStyle/>
                    <a:p>
                      <a:r>
                        <a:rPr lang="en-US" b="1" dirty="0" err="1"/>
                        <a:t>Chục</a:t>
                      </a:r>
                      <a:endParaRPr lang="en-US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Đ</a:t>
                      </a:r>
                      <a:r>
                        <a:rPr lang="vi-VN" dirty="0"/>
                        <a:t>ơ</a:t>
                      </a:r>
                      <a:r>
                        <a:rPr lang="en-US" dirty="0"/>
                        <a:t>n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vị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3745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    </a:t>
                      </a:r>
                      <a:r>
                        <a:rPr lang="en-US" sz="4400" b="1" dirty="0"/>
                        <a:t>2</a:t>
                      </a:r>
                    </a:p>
                    <a:p>
                      <a:r>
                        <a:rPr lang="en-US" sz="4400" b="1" dirty="0"/>
                        <a:t>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  <a:p>
                      <a:endParaRPr lang="en-US" sz="2400" b="1" dirty="0"/>
                    </a:p>
                    <a:p>
                      <a:pPr marL="0" algn="ctr" defTabSz="914400" rtl="0" eaLnBrk="1" latinLnBrk="0" hangingPunct="1"/>
                      <a:r>
                        <a:rPr lang="en-US" sz="4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2873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en-US" sz="4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4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6295032" y="454233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6515099" y="5404906"/>
            <a:ext cx="1023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50983" y="54812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24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63938" y="41807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20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1550" y="48472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9982" y="4903419"/>
            <a:ext cx="3723889" cy="830997"/>
          </a:xfrm>
          <a:prstGeom prst="rect">
            <a:avLst/>
          </a:prstGeom>
          <a:solidFill>
            <a:srgbClr val="FFFF99"/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  +  4  = 24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1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7F07BE0-E053-43A5-A46D-0032F0734E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3" t="3334" r="59610" b="86481"/>
          <a:stretch/>
        </p:blipFill>
        <p:spPr>
          <a:xfrm>
            <a:off x="0" y="0"/>
            <a:ext cx="2006600" cy="919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99" y="1149723"/>
            <a:ext cx="9566276" cy="2929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05918" y="3230939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15249" y="4362450"/>
            <a:ext cx="447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9049429" y="3219612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48375" y="3230939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EA312F8-77DF-4A4E-9D81-C3BC0108C4A9}"/>
              </a:ext>
            </a:extLst>
          </p:cNvPr>
          <p:cNvSpPr txBox="1"/>
          <p:nvPr/>
        </p:nvSpPr>
        <p:spPr>
          <a:xfrm>
            <a:off x="4710891" y="3226728"/>
            <a:ext cx="830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24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F65CED3-06D5-41F1-8567-89DF07C22F0E}"/>
              </a:ext>
            </a:extLst>
          </p:cNvPr>
          <p:cNvSpPr txBox="1"/>
          <p:nvPr/>
        </p:nvSpPr>
        <p:spPr>
          <a:xfrm>
            <a:off x="6980887" y="3227049"/>
            <a:ext cx="87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281B57C-25FC-4ADB-A6B7-76B110555AA4}"/>
              </a:ext>
            </a:extLst>
          </p:cNvPr>
          <p:cNvSpPr txBox="1"/>
          <p:nvPr/>
        </p:nvSpPr>
        <p:spPr>
          <a:xfrm>
            <a:off x="9391411" y="3212684"/>
            <a:ext cx="813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523547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8" grpId="0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00" y="1107568"/>
            <a:ext cx="9899264" cy="253973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95725" y="3295650"/>
            <a:ext cx="5683346" cy="381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83662" y="408512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3303729" y="494769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539613" y="502406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19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52568" y="372350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11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650180" y="439007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03132" y="4052460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6123199" y="4915032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359083" y="4991401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76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072038" y="3690842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71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69650" y="4357416"/>
            <a:ext cx="794308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842352" y="4074232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9062419" y="4936804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9298303" y="5013173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98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011258" y="371261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94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408870" y="4379188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73621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3" grpId="0"/>
      <p:bldP spid="24" grpId="0"/>
      <p:bldP spid="28" grpId="0"/>
      <p:bldP spid="29" grpId="0"/>
      <p:bldP spid="33" grpId="0"/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Hành trang số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1238" y="3424238"/>
            <a:ext cx="9525" cy="9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943" y="1136921"/>
            <a:ext cx="9860282" cy="5054330"/>
          </a:xfrm>
          <a:prstGeom prst="rect">
            <a:avLst/>
          </a:prstGeom>
        </p:spPr>
      </p:pic>
      <p:cxnSp>
        <p:nvCxnSpPr>
          <p:cNvPr id="14" name="Curved Connector 13"/>
          <p:cNvCxnSpPr/>
          <p:nvPr/>
        </p:nvCxnSpPr>
        <p:spPr>
          <a:xfrm rot="16200000" flipH="1">
            <a:off x="4953001" y="3752850"/>
            <a:ext cx="2600326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rot="5400000" flipH="1" flipV="1">
            <a:off x="5091114" y="2605087"/>
            <a:ext cx="2324100" cy="1304926"/>
          </a:xfrm>
          <a:prstGeom prst="curvedConnector3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 flipV="1">
            <a:off x="5561646" y="4400550"/>
            <a:ext cx="1343979" cy="1304924"/>
          </a:xfrm>
          <a:prstGeom prst="curvedConnector3">
            <a:avLst/>
          </a:prstGeom>
          <a:ln w="31750" cmpd="sng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46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5"/>
          <p:cNvGrpSpPr/>
          <p:nvPr/>
        </p:nvGrpSpPr>
        <p:grpSpPr>
          <a:xfrm>
            <a:off x="4556281" y="2457590"/>
            <a:ext cx="2635827" cy="1307829"/>
            <a:chOff x="3764973" y="2644047"/>
            <a:chExt cx="2978727" cy="3277030"/>
          </a:xfrm>
        </p:grpSpPr>
        <p:sp>
          <p:nvSpPr>
            <p:cNvPr id="5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文本框 7"/>
            <p:cNvSpPr txBox="1"/>
            <p:nvPr/>
          </p:nvSpPr>
          <p:spPr>
            <a:xfrm>
              <a:off x="3900055" y="2761993"/>
              <a:ext cx="2757457" cy="2776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6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66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6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24739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6F6597-EE22-4999-9210-B260D58EAC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471" y="962024"/>
            <a:ext cx="9829453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041680" y="3590576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3261747" y="460769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497631" y="468406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46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210586" y="338350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42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608198" y="405008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897602" y="3582771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066153" y="4599891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302037" y="4676260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79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014992" y="3375701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73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412604" y="4042275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6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730435" y="3615744"/>
            <a:ext cx="547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/>
              <a:t>+</a:t>
            </a:r>
            <a:endParaRPr lang="en-US" sz="4400" b="1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8898986" y="4607106"/>
            <a:ext cx="102393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9134870" y="4683475"/>
            <a:ext cx="904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latin typeface="Times New Roman" pitchFamily="18" charset="0"/>
                <a:cs typeface="Times New Roman" pitchFamily="18" charset="0"/>
              </a:rPr>
              <a:t>39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847825" y="3382916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>
                <a:latin typeface="Times New Roman" pitchFamily="18" charset="0"/>
                <a:cs typeface="Times New Roman" pitchFamily="18" charset="0"/>
              </a:rPr>
              <a:t> 34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245437" y="4049490"/>
            <a:ext cx="767012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5171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30" grpId="0"/>
      <p:bldP spid="31" grpId="0"/>
      <p:bldP spid="35" grpId="0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1448</TotalTime>
  <Words>143</Words>
  <Application>Microsoft Office PowerPoint</Application>
  <PresentationFormat>Custom</PresentationFormat>
  <Paragraphs>86</Paragraphs>
  <Slides>14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ismail - [2010]</cp:lastModifiedBy>
  <cp:revision>120</cp:revision>
  <dcterms:created xsi:type="dcterms:W3CDTF">2020-08-06T10:05:22Z</dcterms:created>
  <dcterms:modified xsi:type="dcterms:W3CDTF">2024-03-09T08:23:44Z</dcterms:modified>
</cp:coreProperties>
</file>