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7" r:id="rId2"/>
    <p:sldId id="338" r:id="rId3"/>
    <p:sldId id="330" r:id="rId4"/>
    <p:sldId id="353" r:id="rId5"/>
    <p:sldId id="355" r:id="rId6"/>
    <p:sldId id="345" r:id="rId7"/>
    <p:sldId id="354" r:id="rId8"/>
    <p:sldId id="356" r:id="rId9"/>
    <p:sldId id="357" r:id="rId10"/>
    <p:sldId id="339" r:id="rId11"/>
    <p:sldId id="359" r:id="rId12"/>
    <p:sldId id="360" r:id="rId13"/>
    <p:sldId id="362" r:id="rId14"/>
    <p:sldId id="364" r:id="rId15"/>
    <p:sldId id="368" r:id="rId16"/>
    <p:sldId id="369" r:id="rId17"/>
    <p:sldId id="361" r:id="rId18"/>
    <p:sldId id="365" r:id="rId19"/>
    <p:sldId id="370" r:id="rId20"/>
    <p:sldId id="343" r:id="rId21"/>
  </p:sldIdLst>
  <p:sldSz cx="12195175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9BED9B"/>
    <a:srgbClr val="55E01E"/>
    <a:srgbClr val="FFCC99"/>
    <a:srgbClr val="CCFF33"/>
    <a:srgbClr val="E3F2E0"/>
    <a:srgbClr val="E4DD82"/>
    <a:srgbClr val="FF3300"/>
    <a:srgbClr val="F3F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19" autoAdjust="0"/>
    <p:restoredTop sz="94660"/>
  </p:normalViewPr>
  <p:slideViewPr>
    <p:cSldViewPr showGuides="1">
      <p:cViewPr varScale="1">
        <p:scale>
          <a:sx n="74" d="100"/>
          <a:sy n="74" d="100"/>
        </p:scale>
        <p:origin x="-444" y="-90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656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865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11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2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22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940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513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95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audio" Target="../media/audio1.wav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5379" y="404664"/>
            <a:ext cx="402610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050" y="1783154"/>
            <a:ext cx="1088733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32: PHÉP TRỪ SỐ CÓ HAI CHỮ SỐ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CHO SỐ CÓ HAI CHỮ SỐ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76951" y="3744261"/>
            <a:ext cx="4717637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44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4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5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91995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2931" y="1455322"/>
            <a:ext cx="2994344" cy="1999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83484" y="1455029"/>
            <a:ext cx="9007900" cy="20227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 = 40</a:t>
            </a:r>
          </a:p>
        </p:txBody>
      </p:sp>
      <p:sp>
        <p:nvSpPr>
          <p:cNvPr id="53" name="Oval 5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1107" y="3576929"/>
            <a:ext cx="3816424" cy="3312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AutoNum type="alphaLcParenR"/>
            </a:pP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70 - 50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90 - 70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40 - 10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353191" y="3601329"/>
            <a:ext cx="3666606" cy="3287967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80 - 10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60 - 50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90 - 20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506629" y="3562861"/>
            <a:ext cx="3666606" cy="32879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40 - 30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70 - 30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70 - 40</a:t>
            </a:r>
          </a:p>
        </p:txBody>
      </p:sp>
    </p:spTree>
    <p:extLst>
      <p:ext uri="{BB962C8B-B14F-4D97-AF65-F5344CB8AC3E}">
        <p14:creationId xmlns:p14="http://schemas.microsoft.com/office/powerpoint/2010/main" val="46564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3" grpId="0" animBg="1"/>
      <p:bldP spid="54" grpId="0" animBg="1"/>
      <p:bldP spid="55" grpId="0" animBg="1"/>
      <p:bldP spid="64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79589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– 72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– 25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89675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– 64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– 53</a:t>
            </a: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552971" y="3476801"/>
            <a:ext cx="8591437" cy="2307366"/>
            <a:chOff x="325" y="1564"/>
            <a:chExt cx="3840" cy="763"/>
          </a:xfrm>
        </p:grpSpPr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92</a:t>
                </a:r>
              </a:p>
            </p:txBody>
          </p:sp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</a:p>
            </p:txBody>
          </p:sp>
          <p:sp>
            <p:nvSpPr>
              <p:cNvPr id="31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25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65</a:t>
                </a:r>
              </a:p>
            </p:txBody>
          </p:sp>
          <p:sp>
            <p:nvSpPr>
              <p:cNvPr id="26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8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21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86</a:t>
                </a:r>
              </a:p>
            </p:txBody>
          </p:sp>
          <p:sp>
            <p:nvSpPr>
              <p:cNvPr id="22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64</a:t>
                </a:r>
              </a:p>
            </p:txBody>
          </p:sp>
          <p:sp>
            <p:nvSpPr>
              <p:cNvPr id="23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4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17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77</a:t>
                </a:r>
              </a:p>
            </p:txBody>
          </p:sp>
          <p:sp>
            <p:nvSpPr>
              <p:cNvPr id="18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53</a:t>
                </a:r>
              </a:p>
            </p:txBody>
          </p:sp>
          <p:sp>
            <p:nvSpPr>
              <p:cNvPr id="19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0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1221941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720774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3219279" y="573396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2718112" y="572631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5367137" y="568294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4908479" y="569059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7751346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7250179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7329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90101" y="131035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53725" y="165358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5" y="967670"/>
            <a:ext cx="10081120" cy="2893378"/>
          </a:xfrm>
          <a:prstGeom prst="rect">
            <a:avLst/>
          </a:prstGeom>
          <a:solidFill>
            <a:srgbClr val="9BED9B"/>
          </a:solidFill>
        </p:spPr>
      </p:pic>
      <p:sp>
        <p:nvSpPr>
          <p:cNvPr id="12" name="Oval 11"/>
          <p:cNvSpPr/>
          <p:nvPr/>
        </p:nvSpPr>
        <p:spPr>
          <a:xfrm>
            <a:off x="4945459" y="2276872"/>
            <a:ext cx="1296144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3" name="Oval 12"/>
          <p:cNvSpPr/>
          <p:nvPr/>
        </p:nvSpPr>
        <p:spPr>
          <a:xfrm>
            <a:off x="8689875" y="2276872"/>
            <a:ext cx="1102465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161" y="3861048"/>
            <a:ext cx="10777240" cy="288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65139" y="4725144"/>
            <a:ext cx="720080" cy="499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52015" y="4725144"/>
            <a:ext cx="720080" cy="499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06187" y="5224754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30123" y="5810997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761883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41107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8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33927" y="18385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1003" y="1094941"/>
            <a:ext cx="11354172" cy="16859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86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5" y="2661088"/>
            <a:ext cx="6984777" cy="406133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321723" y="366798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04180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761883" y="368412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48196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202043" y="369219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507078"/>
              </p:ext>
            </p:extLst>
          </p:nvPr>
        </p:nvGraphicFramePr>
        <p:xfrm>
          <a:off x="6977170" y="3594218"/>
          <a:ext cx="4435240" cy="83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xmlns="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3892259763"/>
                    </a:ext>
                  </a:extLst>
                </a:gridCol>
              </a:tblGrid>
              <a:tr h="837832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3134514"/>
                  </a:ext>
                </a:extLst>
              </a:tr>
            </a:tbl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15229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2559404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44148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65634" y="1525573"/>
            <a:ext cx="2819428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+ 20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02304" y="3241106"/>
            <a:ext cx="2894190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+ 41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5895" y="1551901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67 - 20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39056" y="1505015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67 - 47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044338" y="4463234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944599" y="517244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520382" y="483233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964" y="1844824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4335" y="3389967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18427" y="324110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97 - 56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239056" y="3274509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97 - 41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64472" y="6114497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969422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81686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83" name="Group 47"/>
          <p:cNvGrpSpPr>
            <a:grpSpLocks/>
          </p:cNvGrpSpPr>
          <p:nvPr/>
        </p:nvGrpSpPr>
        <p:grpSpPr bwMode="auto">
          <a:xfrm>
            <a:off x="2274377" y="4380799"/>
            <a:ext cx="8305056" cy="1971694"/>
            <a:chOff x="453" y="1552"/>
            <a:chExt cx="3712" cy="652"/>
          </a:xfrm>
        </p:grpSpPr>
        <p:grpSp>
          <p:nvGrpSpPr>
            <p:cNvPr id="84" name="Group 26"/>
            <p:cNvGrpSpPr>
              <a:grpSpLocks/>
            </p:cNvGrpSpPr>
            <p:nvPr/>
          </p:nvGrpSpPr>
          <p:grpSpPr bwMode="auto">
            <a:xfrm>
              <a:off x="453" y="1564"/>
              <a:ext cx="854" cy="563"/>
              <a:chOff x="453" y="1564"/>
              <a:chExt cx="854" cy="563"/>
            </a:xfrm>
          </p:grpSpPr>
          <p:sp>
            <p:nvSpPr>
              <p:cNvPr id="100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</a:p>
            </p:txBody>
          </p:sp>
          <p:sp>
            <p:nvSpPr>
              <p:cNvPr id="101" name="Text Box 23"/>
              <p:cNvSpPr txBox="1">
                <a:spLocks noChangeArrowheads="1"/>
              </p:cNvSpPr>
              <p:nvPr/>
            </p:nvSpPr>
            <p:spPr bwMode="auto">
              <a:xfrm>
                <a:off x="532" y="1791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102" name="Text Box 24"/>
              <p:cNvSpPr txBox="1">
                <a:spLocks noChangeArrowheads="1"/>
              </p:cNvSpPr>
              <p:nvPr/>
            </p:nvSpPr>
            <p:spPr bwMode="auto">
              <a:xfrm>
                <a:off x="453" y="1636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03" name="Line 25"/>
              <p:cNvSpPr>
                <a:spLocks noChangeShapeType="1"/>
              </p:cNvSpPr>
              <p:nvPr/>
            </p:nvSpPr>
            <p:spPr bwMode="auto">
              <a:xfrm>
                <a:off x="639" y="2103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" name="Group 27"/>
            <p:cNvGrpSpPr>
              <a:grpSpLocks/>
            </p:cNvGrpSpPr>
            <p:nvPr/>
          </p:nvGrpSpPr>
          <p:grpSpPr bwMode="auto">
            <a:xfrm>
              <a:off x="1389" y="1552"/>
              <a:ext cx="866" cy="575"/>
              <a:chOff x="477" y="1552"/>
              <a:chExt cx="866" cy="575"/>
            </a:xfrm>
          </p:grpSpPr>
          <p:sp>
            <p:nvSpPr>
              <p:cNvPr id="96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52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</a:p>
            </p:txBody>
          </p:sp>
          <p:sp>
            <p:nvSpPr>
              <p:cNvPr id="97" name="Text Box 29"/>
              <p:cNvSpPr txBox="1">
                <a:spLocks noChangeArrowheads="1"/>
              </p:cNvSpPr>
              <p:nvPr/>
            </p:nvSpPr>
            <p:spPr bwMode="auto">
              <a:xfrm>
                <a:off x="539" y="1791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98" name="Text Box 30"/>
              <p:cNvSpPr txBox="1">
                <a:spLocks noChangeArrowheads="1"/>
              </p:cNvSpPr>
              <p:nvPr/>
            </p:nvSpPr>
            <p:spPr bwMode="auto">
              <a:xfrm>
                <a:off x="477" y="165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9" name="Line 31"/>
              <p:cNvSpPr>
                <a:spLocks noChangeShapeType="1"/>
              </p:cNvSpPr>
              <p:nvPr/>
            </p:nvSpPr>
            <p:spPr bwMode="auto">
              <a:xfrm>
                <a:off x="641" y="2111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" name="Group 32"/>
            <p:cNvGrpSpPr>
              <a:grpSpLocks/>
            </p:cNvGrpSpPr>
            <p:nvPr/>
          </p:nvGrpSpPr>
          <p:grpSpPr bwMode="auto">
            <a:xfrm>
              <a:off x="2313" y="1584"/>
              <a:ext cx="753" cy="573"/>
              <a:chOff x="441" y="1584"/>
              <a:chExt cx="753" cy="573"/>
            </a:xfrm>
          </p:grpSpPr>
          <p:sp>
            <p:nvSpPr>
              <p:cNvPr id="92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</a:p>
            </p:txBody>
          </p:sp>
          <p:sp>
            <p:nvSpPr>
              <p:cNvPr id="93" name="Text Box 34"/>
              <p:cNvSpPr txBox="1">
                <a:spLocks noChangeArrowheads="1"/>
              </p:cNvSpPr>
              <p:nvPr/>
            </p:nvSpPr>
            <p:spPr bwMode="auto">
              <a:xfrm>
                <a:off x="441" y="1821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41</a:t>
                </a:r>
              </a:p>
            </p:txBody>
          </p:sp>
          <p:sp>
            <p:nvSpPr>
              <p:cNvPr id="94" name="Text Box 35"/>
              <p:cNvSpPr txBox="1">
                <a:spLocks noChangeArrowheads="1"/>
              </p:cNvSpPr>
              <p:nvPr/>
            </p:nvSpPr>
            <p:spPr bwMode="auto">
              <a:xfrm>
                <a:off x="481" y="168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5" name="Line 36"/>
              <p:cNvSpPr>
                <a:spLocks noChangeShapeType="1"/>
              </p:cNvSpPr>
              <p:nvPr/>
            </p:nvSpPr>
            <p:spPr bwMode="auto">
              <a:xfrm>
                <a:off x="631" y="214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" name="Group 37"/>
            <p:cNvGrpSpPr>
              <a:grpSpLocks/>
            </p:cNvGrpSpPr>
            <p:nvPr/>
          </p:nvGrpSpPr>
          <p:grpSpPr bwMode="auto">
            <a:xfrm>
              <a:off x="3374" y="1584"/>
              <a:ext cx="791" cy="620"/>
              <a:chOff x="494" y="1584"/>
              <a:chExt cx="791" cy="620"/>
            </a:xfrm>
          </p:grpSpPr>
          <p:sp>
            <p:nvSpPr>
              <p:cNvPr id="88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97</a:t>
                </a:r>
              </a:p>
            </p:txBody>
          </p:sp>
          <p:sp>
            <p:nvSpPr>
              <p:cNvPr id="89" name="Text Box 39"/>
              <p:cNvSpPr txBox="1">
                <a:spLocks noChangeArrowheads="1"/>
              </p:cNvSpPr>
              <p:nvPr/>
            </p:nvSpPr>
            <p:spPr bwMode="auto">
              <a:xfrm>
                <a:off x="531" y="1868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</a:p>
            </p:txBody>
          </p:sp>
          <p:sp>
            <p:nvSpPr>
              <p:cNvPr id="90" name="Text Box 40"/>
              <p:cNvSpPr txBox="1">
                <a:spLocks noChangeArrowheads="1"/>
              </p:cNvSpPr>
              <p:nvPr/>
            </p:nvSpPr>
            <p:spPr bwMode="auto">
              <a:xfrm>
                <a:off x="494" y="1701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1" name="Line 41"/>
              <p:cNvSpPr>
                <a:spLocks noChangeShapeType="1"/>
              </p:cNvSpPr>
              <p:nvPr/>
            </p:nvSpPr>
            <p:spPr bwMode="auto">
              <a:xfrm>
                <a:off x="625" y="2175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4" name="Text Box 22"/>
          <p:cNvSpPr txBox="1">
            <a:spLocks noChangeArrowheads="1"/>
          </p:cNvSpPr>
          <p:nvPr/>
        </p:nvSpPr>
        <p:spPr bwMode="auto">
          <a:xfrm>
            <a:off x="11174570" y="52732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105" name="Text Box 24"/>
          <p:cNvSpPr txBox="1">
            <a:spLocks noChangeArrowheads="1"/>
          </p:cNvSpPr>
          <p:nvPr/>
        </p:nvSpPr>
        <p:spPr bwMode="auto">
          <a:xfrm>
            <a:off x="10750353" y="493314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6" name="Text Box 34"/>
          <p:cNvSpPr txBox="1">
            <a:spLocks noChangeArrowheads="1"/>
          </p:cNvSpPr>
          <p:nvPr/>
        </p:nvSpPr>
        <p:spPr bwMode="auto">
          <a:xfrm>
            <a:off x="10723930" y="607244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7" name="Text Box 22"/>
          <p:cNvSpPr txBox="1">
            <a:spLocks noChangeArrowheads="1"/>
          </p:cNvSpPr>
          <p:nvPr/>
        </p:nvSpPr>
        <p:spPr bwMode="auto">
          <a:xfrm>
            <a:off x="11250086" y="4511619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sp>
        <p:nvSpPr>
          <p:cNvPr id="111" name="Text Box 34"/>
          <p:cNvSpPr txBox="1">
            <a:spLocks noChangeArrowheads="1"/>
          </p:cNvSpPr>
          <p:nvPr/>
        </p:nvSpPr>
        <p:spPr bwMode="auto">
          <a:xfrm>
            <a:off x="11396631" y="610529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2" name="Line 36"/>
          <p:cNvSpPr>
            <a:spLocks noChangeShapeType="1"/>
          </p:cNvSpPr>
          <p:nvPr/>
        </p:nvSpPr>
        <p:spPr bwMode="auto">
          <a:xfrm>
            <a:off x="11174570" y="6139076"/>
            <a:ext cx="966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Text Box 34"/>
          <p:cNvSpPr txBox="1">
            <a:spLocks noChangeArrowheads="1"/>
          </p:cNvSpPr>
          <p:nvPr/>
        </p:nvSpPr>
        <p:spPr bwMode="auto">
          <a:xfrm>
            <a:off x="2680265" y="6019764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5" name="Text Box 34"/>
          <p:cNvSpPr txBox="1">
            <a:spLocks noChangeArrowheads="1"/>
          </p:cNvSpPr>
          <p:nvPr/>
        </p:nvSpPr>
        <p:spPr bwMode="auto">
          <a:xfrm>
            <a:off x="2243915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6" name="Text Box 34"/>
          <p:cNvSpPr txBox="1">
            <a:spLocks noChangeArrowheads="1"/>
          </p:cNvSpPr>
          <p:nvPr/>
        </p:nvSpPr>
        <p:spPr bwMode="auto">
          <a:xfrm>
            <a:off x="4758227" y="597730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7" name="Text Box 34"/>
          <p:cNvSpPr txBox="1">
            <a:spLocks noChangeArrowheads="1"/>
          </p:cNvSpPr>
          <p:nvPr/>
        </p:nvSpPr>
        <p:spPr bwMode="auto">
          <a:xfrm>
            <a:off x="4255964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Text Box 34"/>
          <p:cNvSpPr txBox="1">
            <a:spLocks noChangeArrowheads="1"/>
          </p:cNvSpPr>
          <p:nvPr/>
        </p:nvSpPr>
        <p:spPr bwMode="auto">
          <a:xfrm>
            <a:off x="6863487" y="6022519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9" name="Text Box 34"/>
          <p:cNvSpPr txBox="1">
            <a:spLocks noChangeArrowheads="1"/>
          </p:cNvSpPr>
          <p:nvPr/>
        </p:nvSpPr>
        <p:spPr bwMode="auto">
          <a:xfrm>
            <a:off x="6361224" y="6047062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0" name="Text Box 34"/>
          <p:cNvSpPr txBox="1">
            <a:spLocks noChangeArrowheads="1"/>
          </p:cNvSpPr>
          <p:nvPr/>
        </p:nvSpPr>
        <p:spPr bwMode="auto">
          <a:xfrm>
            <a:off x="9145926" y="611453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1" name="Text Box 34"/>
          <p:cNvSpPr txBox="1">
            <a:spLocks noChangeArrowheads="1"/>
          </p:cNvSpPr>
          <p:nvPr/>
        </p:nvSpPr>
        <p:spPr bwMode="auto">
          <a:xfrm>
            <a:off x="8643663" y="613907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851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" grpId="0"/>
      <p:bldP spid="24" grpId="0"/>
      <p:bldP spid="25" grpId="0" animBg="1"/>
      <p:bldP spid="26" grpId="0" animBg="1"/>
      <p:bldP spid="28" grpId="0"/>
      <p:bldP spid="29" grpId="0"/>
      <p:bldP spid="104" grpId="0"/>
      <p:bldP spid="105" grpId="0"/>
      <p:bldP spid="106" grpId="0"/>
      <p:bldP spid="107" grpId="0"/>
      <p:bldP spid="111" grpId="0"/>
      <p:bldP spid="112" grpId="0" animBg="1"/>
      <p:bldP spid="113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22500" y="29971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29436" y="214936"/>
            <a:ext cx="8961176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529569"/>
            <a:ext cx="11089232" cy="5145513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447535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0569666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248043" y="5841912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833891" y="5653477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10" name="Oval 9"/>
          <p:cNvSpPr/>
          <p:nvPr/>
        </p:nvSpPr>
        <p:spPr>
          <a:xfrm>
            <a:off x="5953571" y="4102325"/>
            <a:ext cx="4122276" cy="27556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76804" y="2852936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149396" y="154317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75614" y="42617"/>
            <a:ext cx="9145431" cy="180439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65" y="33151"/>
            <a:ext cx="2145604" cy="1412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724" y="1856481"/>
            <a:ext cx="9033588" cy="500151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7590470" y="2309450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90470" y="4103442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" y="-171400"/>
            <a:ext cx="2567477" cy="13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28" y="116632"/>
            <a:ext cx="8496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7377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7427" y="299695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1744" y="3025120"/>
            <a:ext cx="9894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CHÀO TẠM BIỆT VÀ CẢM ƠN</a:t>
            </a: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2929235" cy="1366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61" y="1029923"/>
            <a:ext cx="406295" cy="1967029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215" y="1032779"/>
            <a:ext cx="388916" cy="2021102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91" y="3059205"/>
            <a:ext cx="406021" cy="2023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441" y="3093709"/>
            <a:ext cx="337583" cy="1989012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789" y="1044683"/>
            <a:ext cx="445821" cy="2009197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517" y="3166246"/>
            <a:ext cx="426584" cy="1959666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8550" y="1088111"/>
            <a:ext cx="410330" cy="2015433"/>
          </a:xfrm>
          <a:prstGeom prst="rect">
            <a:avLst/>
          </a:prstGeom>
        </p:spPr>
      </p:pic>
      <p:sp>
        <p:nvSpPr>
          <p:cNvPr id="132" name="AutoShape 69"/>
          <p:cNvSpPr>
            <a:spLocks noChangeArrowheads="1"/>
          </p:cNvSpPr>
          <p:nvPr/>
        </p:nvSpPr>
        <p:spPr bwMode="auto">
          <a:xfrm rot="833667">
            <a:off x="3352112" y="1449089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>
              <a:solidFill>
                <a:srgbClr val="FF0000"/>
              </a:solidFill>
            </a:endParaRPr>
          </a:p>
        </p:txBody>
      </p:sp>
      <p:sp>
        <p:nvSpPr>
          <p:cNvPr id="133" name="AutoShape 69"/>
          <p:cNvSpPr>
            <a:spLocks noChangeArrowheads="1"/>
          </p:cNvSpPr>
          <p:nvPr/>
        </p:nvSpPr>
        <p:spPr bwMode="auto">
          <a:xfrm rot="833667">
            <a:off x="4206551" y="1505842"/>
            <a:ext cx="82046" cy="1537087"/>
          </a:xfrm>
          <a:prstGeom prst="can">
            <a:avLst>
              <a:gd name="adj" fmla="val 118613"/>
            </a:avLst>
          </a:prstGeom>
          <a:solidFill>
            <a:srgbClr val="FF33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4" name="AutoShape 69"/>
          <p:cNvSpPr>
            <a:spLocks noChangeArrowheads="1"/>
          </p:cNvSpPr>
          <p:nvPr/>
        </p:nvSpPr>
        <p:spPr bwMode="auto">
          <a:xfrm rot="833667">
            <a:off x="3796508" y="1505843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5" name="AutoShape 69"/>
          <p:cNvSpPr>
            <a:spLocks noChangeArrowheads="1"/>
          </p:cNvSpPr>
          <p:nvPr/>
        </p:nvSpPr>
        <p:spPr bwMode="auto">
          <a:xfrm rot="833667">
            <a:off x="4617327" y="1546502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6" name="AutoShape 69"/>
          <p:cNvSpPr>
            <a:spLocks noChangeArrowheads="1"/>
          </p:cNvSpPr>
          <p:nvPr/>
        </p:nvSpPr>
        <p:spPr bwMode="auto">
          <a:xfrm rot="833667">
            <a:off x="3368951" y="3279194"/>
            <a:ext cx="87552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7" name="AutoShape 69"/>
          <p:cNvSpPr>
            <a:spLocks noChangeArrowheads="1"/>
          </p:cNvSpPr>
          <p:nvPr/>
        </p:nvSpPr>
        <p:spPr bwMode="auto">
          <a:xfrm rot="833667">
            <a:off x="2997079" y="3236520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1348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1745182" y="3388627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90041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3046124" y="3732807"/>
            <a:ext cx="612783" cy="885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621243" y="3660366"/>
            <a:ext cx="642080" cy="8211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8598" y="5201056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– 32 = ?</a:t>
            </a: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87473"/>
              </p:ext>
            </p:extLst>
          </p:nvPr>
        </p:nvGraphicFramePr>
        <p:xfrm>
          <a:off x="4948971" y="1221585"/>
          <a:ext cx="2482850" cy="4722361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20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10228" y="3168189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7283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194529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7283" y="261224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212222" y="2633236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02105" y="3700845"/>
            <a:ext cx="867377" cy="114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222790" y="3711115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09810" y="255695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7358610" y="3053880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527207" y="3561711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521605" y="4706858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8008979" y="471454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439363" y="4642379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03701" y="2792831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8711506" y="4042214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4250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20" grpId="0"/>
      <p:bldP spid="165" grpId="0"/>
      <p:bldP spid="166" grpId="0"/>
      <p:bldP spid="168" grpId="0"/>
      <p:bldP spid="169" grpId="0"/>
      <p:bldP spid="27" grpId="0"/>
      <p:bldP spid="2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0" y="-241249"/>
            <a:ext cx="2929235" cy="1366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282" y="5224660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– 20 = ?</a:t>
            </a: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6411"/>
              </p:ext>
            </p:extLst>
          </p:nvPr>
        </p:nvGraphicFramePr>
        <p:xfrm>
          <a:off x="5001187" y="1495978"/>
          <a:ext cx="2482850" cy="4731819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30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11897" y="3347941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50746" y="505871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359585" y="5080530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3965" y="2747777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332783" y="2719634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14573" y="391696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342374" y="390008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37" y="2514316"/>
            <a:ext cx="1233769" cy="9984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08" y="764390"/>
            <a:ext cx="2624977" cy="28846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4" y="782987"/>
            <a:ext cx="2789349" cy="28846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59" y="841853"/>
            <a:ext cx="2908236" cy="288461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17" y="2650514"/>
            <a:ext cx="2680146" cy="288461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98" y="2704838"/>
            <a:ext cx="2692788" cy="28846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71" y="2488860"/>
            <a:ext cx="1368155" cy="102390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636575" y="240477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484037" y="3025414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702579" y="3458750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02175" y="4606355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36124" y="460342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7656688" y="4598008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661280" y="2611619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2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866155" y="3939088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5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235918" y="3775889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-10276" y="3792224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5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56" grpId="0"/>
      <p:bldP spid="57" grpId="0"/>
      <p:bldP spid="58" grpId="0"/>
      <p:bldP spid="59" grpId="0"/>
      <p:bldP spid="60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8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489915" y="2492896"/>
            <a:ext cx="10763908" cy="2307366"/>
            <a:chOff x="325" y="1564"/>
            <a:chExt cx="4811" cy="763"/>
          </a:xfrm>
        </p:grpSpPr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45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</a:p>
            </p:txBody>
          </p:sp>
          <p:sp>
            <p:nvSpPr>
              <p:cNvPr id="46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</a:p>
            </p:txBody>
          </p:sp>
          <p:sp>
            <p:nvSpPr>
              <p:cNvPr id="47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48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68</a:t>
                </a:r>
              </a:p>
            </p:txBody>
          </p:sp>
          <p:sp>
            <p:nvSpPr>
              <p:cNvPr id="42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43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37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52</a:t>
                </a: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95</a:t>
                </a: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71</a:t>
                </a: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6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4278" y="1625"/>
              <a:ext cx="858" cy="702"/>
              <a:chOff x="358" y="1625"/>
              <a:chExt cx="858" cy="702"/>
            </a:xfrm>
          </p:grpSpPr>
          <p:sp>
            <p:nvSpPr>
              <p:cNvPr id="29" name="Text Box 43"/>
              <p:cNvSpPr txBox="1">
                <a:spLocks noChangeArrowheads="1"/>
              </p:cNvSpPr>
              <p:nvPr/>
            </p:nvSpPr>
            <p:spPr bwMode="auto">
              <a:xfrm>
                <a:off x="562" y="1625"/>
                <a:ext cx="65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30" name="Text Box 44"/>
              <p:cNvSpPr txBox="1">
                <a:spLocks noChangeArrowheads="1"/>
              </p:cNvSpPr>
              <p:nvPr/>
            </p:nvSpPr>
            <p:spPr bwMode="auto">
              <a:xfrm>
                <a:off x="464" y="1991"/>
                <a:ext cx="70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31" name="Text Box 45"/>
              <p:cNvSpPr txBox="1">
                <a:spLocks noChangeArrowheads="1"/>
              </p:cNvSpPr>
              <p:nvPr/>
            </p:nvSpPr>
            <p:spPr bwMode="auto">
              <a:xfrm>
                <a:off x="358" y="177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>
                <a:off x="632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" name="Oval 3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6501" y="1311415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-1"/>
            <a:ext cx="1705100" cy="2382081"/>
          </a:xfrm>
          <a:prstGeom prst="rect">
            <a:avLst/>
          </a:prstGeom>
        </p:spPr>
      </p:pic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1506323" y="480026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1066046" y="478462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3106344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5290964" y="4812357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7690291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9863616" y="4817832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7728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6501" y="1311415"/>
            <a:ext cx="428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431" y="2673342"/>
            <a:ext cx="2462772" cy="1440160"/>
          </a:xfrm>
          <a:prstGeom prst="rect">
            <a:avLst/>
          </a:prstGeom>
          <a:solidFill>
            <a:srgbClr val="E4D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68 -15</a:t>
            </a:r>
          </a:p>
        </p:txBody>
      </p:sp>
      <p:sp>
        <p:nvSpPr>
          <p:cNvPr id="9" name="Rectangle 8"/>
          <p:cNvSpPr/>
          <p:nvPr/>
        </p:nvSpPr>
        <p:spPr>
          <a:xfrm>
            <a:off x="2929235" y="277865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79 - 59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53571" y="2734518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67 - 50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21923" y="2703849"/>
            <a:ext cx="2952328" cy="13875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88 - 33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65233" y="412202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07404" y="4974730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81964" y="4458167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12429" y="598540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047681" y="600104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07404" y="598540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559059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501230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075790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976575" y="5884090"/>
            <a:ext cx="8280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408176" y="5979990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51322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923907" y="40913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866078" y="494406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440638" y="4427498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7358066" y="580518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920766" y="580722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0243778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0185949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9760509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0279003" y="5920627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1069304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808605" y="5896601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201337" y="591543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1" y="-243408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0983" y="106728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3131" y="98162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39" y="2394006"/>
            <a:ext cx="9505056" cy="3126512"/>
          </a:xfrm>
          <a:prstGeom prst="rect">
            <a:avLst/>
          </a:prstGeom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074770" y="5315148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238306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295992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62083" y="239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70410" y="3264246"/>
            <a:ext cx="3548802" cy="22326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8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6" y="-33344"/>
            <a:ext cx="2286254" cy="121314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74313" y="110142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3171" y="224258"/>
            <a:ext cx="9842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75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43" y="1978584"/>
            <a:ext cx="10297144" cy="395780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53371" y="606908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345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93531" y="608522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1361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033691" y="609329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99057"/>
              </p:ext>
            </p:extLst>
          </p:nvPr>
        </p:nvGraphicFramePr>
        <p:xfrm>
          <a:off x="3735951" y="5996195"/>
          <a:ext cx="443524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xmlns="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3892259763"/>
                    </a:ext>
                  </a:extLst>
                </a:gridCol>
              </a:tblGrid>
              <a:tr h="117752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313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8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2678</TotalTime>
  <Words>541</Words>
  <Application>Microsoft Office PowerPoint</Application>
  <PresentationFormat>Custom</PresentationFormat>
  <Paragraphs>239</Paragraphs>
  <Slides>20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ismail - [2010]</cp:lastModifiedBy>
  <cp:revision>269</cp:revision>
  <dcterms:created xsi:type="dcterms:W3CDTF">2015-10-14T02:42:14Z</dcterms:created>
  <dcterms:modified xsi:type="dcterms:W3CDTF">2024-03-22T10:52:40Z</dcterms:modified>
</cp:coreProperties>
</file>