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87" r:id="rId7"/>
    <p:sldId id="262" r:id="rId8"/>
    <p:sldId id="263" r:id="rId9"/>
    <p:sldId id="264" r:id="rId10"/>
    <p:sldId id="266" r:id="rId11"/>
    <p:sldId id="284" r:id="rId12"/>
    <p:sldId id="267" r:id="rId13"/>
    <p:sldId id="268" r:id="rId14"/>
    <p:sldId id="269" r:id="rId15"/>
    <p:sldId id="270" r:id="rId16"/>
    <p:sldId id="281" r:id="rId17"/>
    <p:sldId id="285" r:id="rId18"/>
    <p:sldId id="272" r:id="rId19"/>
    <p:sldId id="273" r:id="rId20"/>
    <p:sldId id="274" r:id="rId21"/>
    <p:sldId id="282" r:id="rId22"/>
    <p:sldId id="275" r:id="rId23"/>
    <p:sldId id="276" r:id="rId24"/>
    <p:sldId id="277" r:id="rId25"/>
    <p:sldId id="278" r:id="rId26"/>
    <p:sldId id="279" r:id="rId27"/>
    <p:sldId id="286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096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27911" y="413852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33: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LUYỆN TẬP CHUNG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728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00400" y="2819401"/>
            <a:ext cx="588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Giáo</a:t>
            </a:r>
            <a:r>
              <a:rPr lang="en-US" altLang="zh-CN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altLang="zh-CN" sz="36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PHẠM THỊ ANH</a:t>
            </a:r>
            <a:endParaRPr lang="zh-CN" alt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4876800" y="1447801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200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520065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67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702945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48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885825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05200" y="4572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4520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5200" y="4520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0" y="4520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54</a:t>
            </a:r>
          </a:p>
        </p:txBody>
      </p:sp>
      <p:pic>
        <p:nvPicPr>
          <p:cNvPr id="22" name="Picture 21" descr="0067.jpg"/>
          <p:cNvPicPr>
            <a:picLocks noChangeAspect="1"/>
          </p:cNvPicPr>
          <p:nvPr/>
        </p:nvPicPr>
        <p:blipFill>
          <a:blip r:embed="rId4"/>
          <a:srcRect l="7826" t="12810" b="77778"/>
          <a:stretch>
            <a:fillRect/>
          </a:stretch>
        </p:blipFill>
        <p:spPr>
          <a:xfrm>
            <a:off x="2667000" y="1905000"/>
            <a:ext cx="8001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7.jpg"/>
          <p:cNvPicPr>
            <a:picLocks noChangeAspect="1"/>
          </p:cNvPicPr>
          <p:nvPr/>
        </p:nvPicPr>
        <p:blipFill>
          <a:blip r:embed="rId4"/>
          <a:srcRect l="7653" t="22222" r="12413" b="55556"/>
          <a:stretch>
            <a:fillRect/>
          </a:stretch>
        </p:blipFill>
        <p:spPr>
          <a:xfrm>
            <a:off x="1828800" y="1905000"/>
            <a:ext cx="8534400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32004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49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3200400"/>
            <a:ext cx="7620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0" y="49530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5029200"/>
            <a:ext cx="9144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7533" t="44444" r="13979" b="34445"/>
          <a:stretch>
            <a:fillRect/>
          </a:stretch>
        </p:blipFill>
        <p:spPr>
          <a:xfrm>
            <a:off x="1828800" y="1981200"/>
            <a:ext cx="8642684" cy="3276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14800" y="36576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5600" y="3733800"/>
            <a:ext cx="457200" cy="457200"/>
          </a:xfrm>
          <a:prstGeom prst="roundRect">
            <a:avLst/>
          </a:prstGeom>
          <a:solidFill>
            <a:srgbClr val="FFFF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392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448800" y="2971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0" y="3733800"/>
            <a:ext cx="457200" cy="457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9791"/>
            <a:ext cx="3022600" cy="1679991"/>
          </a:xfrm>
          <a:prstGeom prst="rect">
            <a:avLst/>
          </a:prstGeom>
        </p:spPr>
      </p:pic>
      <p:pic>
        <p:nvPicPr>
          <p:cNvPr id="4" name="Picture 3" descr="0067.jpg"/>
          <p:cNvPicPr>
            <a:picLocks noChangeAspect="1"/>
          </p:cNvPicPr>
          <p:nvPr/>
        </p:nvPicPr>
        <p:blipFill>
          <a:blip r:embed="rId4"/>
          <a:srcRect l="9715" t="65556" r="13979" b="7778"/>
          <a:stretch>
            <a:fillRect/>
          </a:stretch>
        </p:blipFill>
        <p:spPr>
          <a:xfrm>
            <a:off x="2133600" y="1600200"/>
            <a:ext cx="8153400" cy="4876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38400" y="3733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49400" y="1"/>
            <a:ext cx="3022600" cy="1070391"/>
          </a:xfrm>
          <a:prstGeom prst="rect">
            <a:avLst/>
          </a:prstGeom>
        </p:spPr>
      </p:pic>
      <p:pic>
        <p:nvPicPr>
          <p:cNvPr id="4" name="Picture 3" descr="0068.jpg"/>
          <p:cNvPicPr>
            <a:picLocks noChangeAspect="1"/>
          </p:cNvPicPr>
          <p:nvPr/>
        </p:nvPicPr>
        <p:blipFill>
          <a:blip r:embed="rId4" cstate="print"/>
          <a:srcRect t="10000" r="7715" b="10519"/>
          <a:stretch>
            <a:fillRect/>
          </a:stretch>
        </p:blipFill>
        <p:spPr>
          <a:xfrm>
            <a:off x="1676400" y="990600"/>
            <a:ext cx="8839200" cy="5791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4876800" y="1447801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200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4953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6781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8686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29000" y="4572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44958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44958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15400" y="44444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2590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1828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2400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1905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9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4876800" y="1447801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2057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2400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562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3276600"/>
            <a:ext cx="914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62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43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86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6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202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2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05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43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114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124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562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5181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4876800" y="1447801"/>
            <a:ext cx="2673928" cy="1981201"/>
            <a:chOff x="3721916" y="2197852"/>
            <a:chExt cx="3021785" cy="3723225"/>
          </a:xfrm>
        </p:grpSpPr>
        <p:sp>
          <p:nvSpPr>
            <p:cNvPr id="7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6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240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13333" r="9281" b="76667"/>
          <a:stretch>
            <a:fillRect/>
          </a:stretch>
        </p:blipFill>
        <p:spPr>
          <a:xfrm>
            <a:off x="1524001" y="1905000"/>
            <a:ext cx="8974667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32766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 + 40 =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41910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 5 =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2004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99 –  9 =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41148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 – 62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32766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4191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3200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0" y="41396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23333" r="10847" b="46667"/>
          <a:stretch>
            <a:fillRect/>
          </a:stretch>
        </p:blipFill>
        <p:spPr>
          <a:xfrm>
            <a:off x="1752600" y="1752600"/>
            <a:ext cx="8458200" cy="4724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29000" y="39624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9400" y="39624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5000" y="48006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0" y="38862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534400" y="3886200"/>
            <a:ext cx="457200" cy="457200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4600" y="4800600"/>
            <a:ext cx="457200" cy="457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1.jpg"/>
          <p:cNvPicPr>
            <a:picLocks noChangeAspect="1"/>
          </p:cNvPicPr>
          <p:nvPr/>
        </p:nvPicPr>
        <p:blipFill>
          <a:blip r:embed="rId4"/>
          <a:srcRect l="7715" t="53333" r="10847" b="7778"/>
          <a:stretch>
            <a:fillRect/>
          </a:stretch>
        </p:blipFill>
        <p:spPr>
          <a:xfrm>
            <a:off x="1752600" y="1732084"/>
            <a:ext cx="8610600" cy="512591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24400" y="56388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6149" t="6667" r="60963" b="75555"/>
          <a:stretch>
            <a:fillRect/>
          </a:stretch>
        </p:blipFill>
        <p:spPr>
          <a:xfrm>
            <a:off x="1981200" y="1524001"/>
            <a:ext cx="5257800" cy="40059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00" y="28194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61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0" y="4495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0" y="2667001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 20 + 40 + 1 </a:t>
            </a:r>
          </a:p>
        </p:txBody>
      </p:sp>
      <p:sp>
        <p:nvSpPr>
          <p:cNvPr id="10" name="Right Brace 9"/>
          <p:cNvSpPr/>
          <p:nvPr/>
        </p:nvSpPr>
        <p:spPr>
          <a:xfrm rot="5400000" flipV="1">
            <a:off x="5372100" y="2705100"/>
            <a:ext cx="304800" cy="1447800"/>
          </a:xfrm>
          <a:prstGeom prst="rightBrace">
            <a:avLst>
              <a:gd name="adj1" fmla="val 8333"/>
              <a:gd name="adj2" fmla="val 51319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2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+ 1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3581401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 15 - 2 - 1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34340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c)  40 + 15 + 2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15200" y="36576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</a:t>
            </a:r>
            <a:r>
              <a:rPr lang="en-US" sz="4400" b="1" dirty="0">
                <a:solidFill>
                  <a:schemeClr val="tx2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uiExpand="1" build="allAtOnce" animBg="1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6200"/>
            <a:ext cx="3022600" cy="1679991"/>
          </a:xfrm>
          <a:prstGeom prst="rect">
            <a:avLst/>
          </a:prstGeom>
        </p:spPr>
      </p:pic>
      <p:pic>
        <p:nvPicPr>
          <p:cNvPr id="5" name="Picture 4" descr="0072.jpg"/>
          <p:cNvPicPr>
            <a:picLocks noChangeAspect="1"/>
          </p:cNvPicPr>
          <p:nvPr/>
        </p:nvPicPr>
        <p:blipFill>
          <a:blip r:embed="rId4"/>
          <a:srcRect l="9281" t="25556" r="7715" b="15635"/>
          <a:stretch>
            <a:fillRect/>
          </a:stretch>
        </p:blipFill>
        <p:spPr>
          <a:xfrm>
            <a:off x="457200" y="152400"/>
            <a:ext cx="10728960" cy="67056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25454"/>
              </p:ext>
            </p:extLst>
          </p:nvPr>
        </p:nvGraphicFramePr>
        <p:xfrm>
          <a:off x="4038600" y="3169920"/>
          <a:ext cx="304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465812"/>
              </p:ext>
            </p:extLst>
          </p:nvPr>
        </p:nvGraphicFramePr>
        <p:xfrm>
          <a:off x="4038600" y="1337091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479437" y="1888946"/>
            <a:ext cx="5337371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3863714" y="2355149"/>
            <a:ext cx="178338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5343583" y="5237589"/>
            <a:ext cx="1346512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7773416" y="4613427"/>
            <a:ext cx="42243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7929593" y="5419918"/>
            <a:ext cx="712475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6641655" y="2817505"/>
            <a:ext cx="42243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6863324" y="3543348"/>
            <a:ext cx="726307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9112851" y="1667333"/>
            <a:ext cx="42243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8643368" y="1658298"/>
            <a:ext cx="350702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9156912" y="2388955"/>
            <a:ext cx="2038360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6550702" y="386831"/>
            <a:ext cx="1398511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924910" y="-104781"/>
            <a:ext cx="5552090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06783" y="281824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91" y="605701"/>
            <a:ext cx="2248544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78" y="3269457"/>
            <a:ext cx="1125835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48889"/>
          <a:stretch>
            <a:fillRect/>
          </a:stretch>
        </p:blipFill>
        <p:spPr>
          <a:xfrm>
            <a:off x="2286001" y="1981200"/>
            <a:ext cx="80009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28889" b="59225"/>
          <a:stretch>
            <a:fillRect/>
          </a:stretch>
        </p:blipFill>
        <p:spPr>
          <a:xfrm>
            <a:off x="2286001" y="1905000"/>
            <a:ext cx="8000999" cy="1752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9600" y="25908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9600" y="34538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000" y="25908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24800" y="3429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5600" y="25908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+ 5 =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5600" y="35052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 + 1 =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8400" y="25908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57 – 40 =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48400" y="34290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74 – 24 = 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pic>
        <p:nvPicPr>
          <p:cNvPr id="7" name="Picture 6" descr="0065.jpg"/>
          <p:cNvPicPr>
            <a:picLocks noChangeAspect="1"/>
          </p:cNvPicPr>
          <p:nvPr/>
        </p:nvPicPr>
        <p:blipFill>
          <a:blip r:embed="rId4"/>
          <a:srcRect t="40258" b="48889"/>
          <a:stretch>
            <a:fillRect/>
          </a:stretch>
        </p:blipFill>
        <p:spPr>
          <a:xfrm>
            <a:off x="2362201" y="1981200"/>
            <a:ext cx="8000999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284422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20 + 30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38862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2819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38400" y="2895600"/>
            <a:ext cx="5715000" cy="1600200"/>
            <a:chOff x="914400" y="2895600"/>
            <a:chExt cx="5715000" cy="1600200"/>
          </a:xfrm>
        </p:grpSpPr>
        <p:sp>
          <p:nvSpPr>
            <p:cNvPr id="5" name="TextBox 4"/>
            <p:cNvSpPr txBox="1"/>
            <p:nvPr/>
          </p:nvSpPr>
          <p:spPr>
            <a:xfrm>
              <a:off x="914400" y="3911025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40 + 10 =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24400" y="38862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90 - 10 =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24400" y="2895600"/>
              <a:ext cx="190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70 - 20 =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848600" y="28956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8862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80</a:t>
            </a:r>
            <a:endParaRPr lang="en-US" sz="32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1806" r="9922" b="9669"/>
          <a:stretch>
            <a:fillRect/>
          </a:stretch>
        </p:blipFill>
        <p:spPr>
          <a:xfrm>
            <a:off x="1752600" y="1676400"/>
            <a:ext cx="8686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pic>
        <p:nvPicPr>
          <p:cNvPr id="4" name="Picture 3" descr="0065.jpg"/>
          <p:cNvPicPr>
            <a:picLocks noChangeAspect="1"/>
          </p:cNvPicPr>
          <p:nvPr/>
        </p:nvPicPr>
        <p:blipFill>
          <a:blip r:embed="rId4"/>
          <a:srcRect l="7090" t="57733" r="9922" b="9669"/>
          <a:stretch>
            <a:fillRect/>
          </a:stretch>
        </p:blipFill>
        <p:spPr>
          <a:xfrm>
            <a:off x="1752600" y="1676400"/>
            <a:ext cx="8686800" cy="4572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624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770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67800" y="5715000"/>
            <a:ext cx="685800" cy="53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8511" t="5283" r="7447" b="47778"/>
          <a:stretch>
            <a:fillRect/>
          </a:stretch>
        </p:blipFill>
        <p:spPr>
          <a:xfrm>
            <a:off x="2667000" y="1676400"/>
            <a:ext cx="7543800" cy="5181600"/>
          </a:xfrm>
          <a:prstGeom prst="rect">
            <a:avLst/>
          </a:prstGeom>
        </p:spPr>
      </p:pic>
      <p:pic>
        <p:nvPicPr>
          <p:cNvPr id="5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429001"/>
            <a:ext cx="685800" cy="479425"/>
          </a:xfrm>
          <a:prstGeom prst="rect">
            <a:avLst/>
          </a:prstGeom>
          <a:noFill/>
        </p:spPr>
      </p:pic>
      <p:pic>
        <p:nvPicPr>
          <p:cNvPr id="6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114801"/>
            <a:ext cx="685800" cy="479425"/>
          </a:xfrm>
          <a:prstGeom prst="rect">
            <a:avLst/>
          </a:prstGeom>
          <a:noFill/>
        </p:spPr>
      </p:pic>
      <p:pic>
        <p:nvPicPr>
          <p:cNvPr id="7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114801"/>
            <a:ext cx="685800" cy="479425"/>
          </a:xfrm>
          <a:prstGeom prst="rect">
            <a:avLst/>
          </a:prstGeom>
          <a:noFill/>
        </p:spPr>
      </p:pic>
      <p:pic>
        <p:nvPicPr>
          <p:cNvPr id="8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3352801"/>
            <a:ext cx="685800" cy="479425"/>
          </a:xfrm>
          <a:prstGeom prst="rect">
            <a:avLst/>
          </a:prstGeom>
          <a:noFill/>
        </p:spPr>
      </p:pic>
      <p:pic>
        <p:nvPicPr>
          <p:cNvPr id="9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3352801"/>
            <a:ext cx="685800" cy="479425"/>
          </a:xfrm>
          <a:prstGeom prst="rect">
            <a:avLst/>
          </a:prstGeom>
          <a:noFill/>
        </p:spPr>
      </p:pic>
      <p:pic>
        <p:nvPicPr>
          <p:cNvPr id="10" name="Picture 35" descr="Animated sta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667001"/>
            <a:ext cx="685800" cy="479425"/>
          </a:xfrm>
          <a:prstGeom prst="rect">
            <a:avLst/>
          </a:prstGeom>
          <a:noFill/>
        </p:spPr>
      </p:pic>
      <p:pic>
        <p:nvPicPr>
          <p:cNvPr id="11" name="Picture 10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2" name="Picture 11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648200"/>
            <a:ext cx="1066800" cy="941294"/>
          </a:xfrm>
          <a:prstGeom prst="rect">
            <a:avLst/>
          </a:prstGeom>
          <a:noFill/>
        </p:spPr>
      </p:pic>
      <p:pic>
        <p:nvPicPr>
          <p:cNvPr id="13" name="Picture 12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572000"/>
            <a:ext cx="1066800" cy="941294"/>
          </a:xfrm>
          <a:prstGeom prst="rect">
            <a:avLst/>
          </a:prstGeom>
          <a:noFill/>
        </p:spPr>
      </p:pic>
      <p:pic>
        <p:nvPicPr>
          <p:cNvPr id="14" name="Picture 13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3886200"/>
            <a:ext cx="1066800" cy="941294"/>
          </a:xfrm>
          <a:prstGeom prst="rect">
            <a:avLst/>
          </a:prstGeom>
          <a:noFill/>
        </p:spPr>
      </p:pic>
      <p:pic>
        <p:nvPicPr>
          <p:cNvPr id="15" name="Picture 14" descr="EXPLOD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4572000"/>
            <a:ext cx="1066800" cy="941294"/>
          </a:xfrm>
          <a:prstGeom prst="rect">
            <a:avLst/>
          </a:prstGeom>
          <a:noFill/>
        </p:spPr>
      </p:pic>
      <p:sp>
        <p:nvSpPr>
          <p:cNvPr id="17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8991600" y="3352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ình Bầu dục 7">
            <a:extLst>
              <a:ext uri="{FF2B5EF4-FFF2-40B4-BE49-F238E27FC236}">
                <a16:creationId xmlns:a16="http://schemas.microsoft.com/office/drawing/2014/main" xmlns="" id="{FB75094A-EB88-4D9E-826D-7F96675417E4}"/>
              </a:ext>
            </a:extLst>
          </p:cNvPr>
          <p:cNvSpPr/>
          <p:nvPr/>
        </p:nvSpPr>
        <p:spPr>
          <a:xfrm>
            <a:off x="3124200" y="2971800"/>
            <a:ext cx="1295400" cy="1143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24000" y="-76200"/>
            <a:ext cx="3022600" cy="1679991"/>
          </a:xfrm>
          <a:prstGeom prst="rect">
            <a:avLst/>
          </a:prstGeom>
        </p:spPr>
      </p:pic>
      <p:pic>
        <p:nvPicPr>
          <p:cNvPr id="4" name="Picture 3" descr="0066.jpg"/>
          <p:cNvPicPr>
            <a:picLocks noChangeAspect="1"/>
          </p:cNvPicPr>
          <p:nvPr/>
        </p:nvPicPr>
        <p:blipFill>
          <a:blip r:embed="rId4"/>
          <a:srcRect l="9281" t="53333" r="7715" b="18889"/>
          <a:stretch>
            <a:fillRect/>
          </a:stretch>
        </p:blipFill>
        <p:spPr>
          <a:xfrm>
            <a:off x="1600200" y="1676400"/>
            <a:ext cx="8884920" cy="5181600"/>
          </a:xfrm>
          <a:prstGeom prst="rect">
            <a:avLst/>
          </a:prstGeom>
        </p:spPr>
      </p:pic>
      <p:pic>
        <p:nvPicPr>
          <p:cNvPr id="5" name="Picture 4" descr="0066.jpg"/>
          <p:cNvPicPr>
            <a:picLocks noChangeAspect="1"/>
          </p:cNvPicPr>
          <p:nvPr/>
        </p:nvPicPr>
        <p:blipFill>
          <a:blip r:embed="rId4"/>
          <a:srcRect l="76197" t="70899" r="14549" b="25016"/>
          <a:stretch>
            <a:fillRect/>
          </a:stretch>
        </p:blipFill>
        <p:spPr>
          <a:xfrm>
            <a:off x="7848600" y="4876800"/>
            <a:ext cx="990600" cy="762000"/>
          </a:xfrm>
          <a:prstGeom prst="rect">
            <a:avLst/>
          </a:prstGeom>
        </p:spPr>
      </p:pic>
      <p:pic>
        <p:nvPicPr>
          <p:cNvPr id="6" name="Picture 5" descr="0066.jpg"/>
          <p:cNvPicPr>
            <a:picLocks noChangeAspect="1"/>
          </p:cNvPicPr>
          <p:nvPr/>
        </p:nvPicPr>
        <p:blipFill>
          <a:blip r:embed="rId4"/>
          <a:srcRect l="67654" t="71307" r="23092" b="25016"/>
          <a:stretch>
            <a:fillRect/>
          </a:stretch>
        </p:blipFill>
        <p:spPr>
          <a:xfrm>
            <a:off x="8686800" y="4953000"/>
            <a:ext cx="990600" cy="6858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8572500" y="3924300"/>
            <a:ext cx="457200" cy="1447800"/>
          </a:xfrm>
          <a:prstGeom prst="rightBrace">
            <a:avLst>
              <a:gd name="adj1" fmla="val 8333"/>
              <a:gd name="adj2" fmla="val 536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8aa6f9afe0e83499cc8410c27631a65e9fcb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225</Words>
  <Application>Microsoft Office PowerPoint</Application>
  <PresentationFormat>Custom</PresentationFormat>
  <Paragraphs>148</Paragraphs>
  <Slides>27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ismail - [2010]</cp:lastModifiedBy>
  <cp:revision>71</cp:revision>
  <dcterms:created xsi:type="dcterms:W3CDTF">2020-08-14T12:58:13Z</dcterms:created>
  <dcterms:modified xsi:type="dcterms:W3CDTF">2024-03-30T03:13:10Z</dcterms:modified>
</cp:coreProperties>
</file>