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en-US" sz="2800" b="1" u="sng" dirty="0">
                <a:solidFill>
                  <a:srgbClr val="FF0000"/>
                </a:solidFill>
              </a:rPr>
              <a:t>E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439430" y="5392733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158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ismail - [2010]</cp:lastModifiedBy>
  <cp:revision>18</cp:revision>
  <dcterms:created xsi:type="dcterms:W3CDTF">2020-08-16T14:20:14Z</dcterms:created>
  <dcterms:modified xsi:type="dcterms:W3CDTF">2024-03-04T02:21:58Z</dcterms:modified>
</cp:coreProperties>
</file>