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1" r:id="rId3"/>
  </p:sldMasterIdLst>
  <p:notesMasterIdLst>
    <p:notesMasterId r:id="rId25"/>
  </p:notesMasterIdLst>
  <p:sldIdLst>
    <p:sldId id="258" r:id="rId4"/>
    <p:sldId id="279" r:id="rId5"/>
    <p:sldId id="280" r:id="rId6"/>
    <p:sldId id="281" r:id="rId7"/>
    <p:sldId id="282" r:id="rId8"/>
    <p:sldId id="283" r:id="rId9"/>
    <p:sldId id="257" r:id="rId10"/>
    <p:sldId id="276" r:id="rId11"/>
    <p:sldId id="277" r:id="rId12"/>
    <p:sldId id="285" r:id="rId13"/>
    <p:sldId id="261" r:id="rId14"/>
    <p:sldId id="284" r:id="rId15"/>
    <p:sldId id="260" r:id="rId16"/>
    <p:sldId id="286" r:id="rId17"/>
    <p:sldId id="287" r:id="rId18"/>
    <p:sldId id="288" r:id="rId19"/>
    <p:sldId id="289" r:id="rId20"/>
    <p:sldId id="271" r:id="rId21"/>
    <p:sldId id="290" r:id="rId22"/>
    <p:sldId id="274" r:id="rId23"/>
    <p:sldId id="44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20</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xmlns=""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xmlns=""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3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79835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5342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61687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924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8911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88599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9361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438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4806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91312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90281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xmlns="" id="{1D0682BD-E4E4-9576-D9F8-C584F9F7C01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2024/3/3</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27439625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slide" Target="slide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xmlns=""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xmlns=""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xmlns=""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xmlns=""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xmlns=""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xmlns=""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xmlns=""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xmlns=""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xmlns=""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xmlns=""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xmlns=""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xmlns=""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xmlns=""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xmlns=""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xmlns=""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xmlns=""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xmlns=""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83133736"/>
                  </a:ext>
                </a:extLst>
              </a:tr>
            </a:tbl>
          </a:graphicData>
        </a:graphic>
      </p:graphicFrame>
      <p:graphicFrame>
        <p:nvGraphicFramePr>
          <p:cNvPr id="13" name="Table 12">
            <a:extLst>
              <a:ext uri="{FF2B5EF4-FFF2-40B4-BE49-F238E27FC236}">
                <a16:creationId xmlns:a16="http://schemas.microsoft.com/office/drawing/2014/main" xmlns=""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xmlns=""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xmlns=""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xmlns=""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xmlns=""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xmlns=""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83133736"/>
                  </a:ext>
                </a:extLst>
              </a:tr>
            </a:tbl>
          </a:graphicData>
        </a:graphic>
      </p:graphicFrame>
      <p:cxnSp>
        <p:nvCxnSpPr>
          <p:cNvPr id="4" name="Straight Connector 3">
            <a:extLst>
              <a:ext uri="{FF2B5EF4-FFF2-40B4-BE49-F238E27FC236}">
                <a16:creationId xmlns:a16="http://schemas.microsoft.com/office/drawing/2014/main" xmlns=""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xmlns=""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xmlns=""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xmlns=""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xmlns=""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xmlns=""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xmlns=""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xmlns=""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xmlns=""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xmlns=""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xmlns=""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xmlns=""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83133736"/>
                  </a:ext>
                </a:extLst>
              </a:tr>
            </a:tbl>
          </a:graphicData>
        </a:graphic>
      </p:graphicFrame>
      <p:sp>
        <p:nvSpPr>
          <p:cNvPr id="3" name="TextBox 2">
            <a:extLst>
              <a:ext uri="{FF2B5EF4-FFF2-40B4-BE49-F238E27FC236}">
                <a16:creationId xmlns:a16="http://schemas.microsoft.com/office/drawing/2014/main" xmlns=""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xmlns=""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xmlns=""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xmlns=""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xmlns=""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xmlns=""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xmlns=""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xmlns=""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xmlns=""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xmlns=""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xmlns=""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xmlns=""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xmlns=""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xmlns=""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xmlns=""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xmlns=""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xmlns=""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xmlns=""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xmlns=""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xmlns=""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xmlns=""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xmlns=""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xmlns=""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xmlns=""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xmlns=""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xmlns=""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xmlns=""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xmlns=""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xmlns=""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xmlns=""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xmlns=""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xmlns=""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xmlns=""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xmlns=""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xmlns=""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xmlns=""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xmlns=""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xmlns=""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xmlns=""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xmlns=""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xmlns=""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xmlns=""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xmlns=""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xmlns="" val="3215041989"/>
                    </a:ext>
                  </a:extLst>
                </a:gridCol>
                <a:gridCol w="4533900">
                  <a:extLst>
                    <a:ext uri="{9D8B030D-6E8A-4147-A177-3AD203B41FA5}">
                      <a16:colId xmlns:a16="http://schemas.microsoft.com/office/drawing/2014/main" xmlns="" val="3557246026"/>
                    </a:ext>
                  </a:extLst>
                </a:gridCol>
                <a:gridCol w="3152775">
                  <a:extLst>
                    <a:ext uri="{9D8B030D-6E8A-4147-A177-3AD203B41FA5}">
                      <a16:colId xmlns:a16="http://schemas.microsoft.com/office/drawing/2014/main" xmlns=""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13008029"/>
                  </a:ext>
                </a:extLst>
              </a:tr>
            </a:tbl>
          </a:graphicData>
        </a:graphic>
      </p:graphicFrame>
      <p:sp>
        <p:nvSpPr>
          <p:cNvPr id="3" name="TextBox 2">
            <a:extLst>
              <a:ext uri="{FF2B5EF4-FFF2-40B4-BE49-F238E27FC236}">
                <a16:creationId xmlns:a16="http://schemas.microsoft.com/office/drawing/2014/main" xmlns=""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xmlns=""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xmlns=""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xmlns=""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xmlns=""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xmlns=""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xmlns=""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xmlns=""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xmlns=""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xmlns=""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xmlns=""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xmlns=""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xmlns=""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xmlns=""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xmlns=""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xmlns=""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xmlns=""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xmlns=""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xmlns=""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xmlns=""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xmlns=""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xmlns=""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xmlns=""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xmlns=""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xmlns=""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xmlns=""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xmlns=""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xmlns=""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xmlns=""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xmlns=""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xmlns=""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xmlns=""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xmlns=""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xmlns=""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xmlns=""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xmlns=""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xmlns=""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xmlns=""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xmlns=""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xmlns=""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xmlns=""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xmlns=""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xmlns=""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xmlns=""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xmlns=""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xmlns=""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xmlns=""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xmlns=""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xmlns=""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xmlns=""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xmlns=""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xmlns=""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xmlns=""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xmlns=""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xmlns=""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xmlns=""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xmlns=""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xmlns=""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xmlns=""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xmlns=""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xmlns=""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xmlns=""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xmlns=""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xmlns=""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xmlns=""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xmlns=""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xmlns=""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xmlns=""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xmlns=""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xmlns=""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xmlns=""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xmlns=""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xmlns=""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xmlns=""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xmlns=""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xmlns=""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xmlns=""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xmlns=""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xmlns=""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xmlns=""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xmlns=""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xmlns=""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xmlns=""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xmlns=""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xmlns=""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xmlns=""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xmlns=""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xmlns=""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xmlns=""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xmlns=""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xmlns=""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xmlns=""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xmlns=""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xmlns=""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709</Words>
  <Application>Microsoft Office PowerPoint</Application>
  <PresentationFormat>Custom</PresentationFormat>
  <Paragraphs>91</Paragraphs>
  <Slides>21</Slides>
  <Notes>2</Notes>
  <HiddenSlides>0</HiddenSlides>
  <MMClips>0</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35</cp:revision>
  <dcterms:created xsi:type="dcterms:W3CDTF">2023-12-08T09:56:58Z</dcterms:created>
  <dcterms:modified xsi:type="dcterms:W3CDTF">2024-03-03T01:40:03Z</dcterms:modified>
</cp:coreProperties>
</file>