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 id="2147483715" r:id="rId5"/>
  </p:sldMasterIdLst>
  <p:notesMasterIdLst>
    <p:notesMasterId r:id="rId29"/>
  </p:notesMasterIdLst>
  <p:sldIdLst>
    <p:sldId id="258" r:id="rId6"/>
    <p:sldId id="257" r:id="rId7"/>
    <p:sldId id="259" r:id="rId8"/>
    <p:sldId id="330" r:id="rId9"/>
    <p:sldId id="331" r:id="rId10"/>
    <p:sldId id="332" r:id="rId11"/>
    <p:sldId id="320" r:id="rId12"/>
    <p:sldId id="260" r:id="rId13"/>
    <p:sldId id="295" r:id="rId14"/>
    <p:sldId id="301" r:id="rId15"/>
    <p:sldId id="304" r:id="rId16"/>
    <p:sldId id="333" r:id="rId17"/>
    <p:sldId id="334" r:id="rId18"/>
    <p:sldId id="305" r:id="rId19"/>
    <p:sldId id="335" r:id="rId20"/>
    <p:sldId id="336" r:id="rId21"/>
    <p:sldId id="321" r:id="rId22"/>
    <p:sldId id="337" r:id="rId23"/>
    <p:sldId id="338" r:id="rId24"/>
    <p:sldId id="339" r:id="rId25"/>
    <p:sldId id="340" r:id="rId26"/>
    <p:sldId id="275"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xmlns=""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xmlns=""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xmlns=""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xmlns=""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xmlns=""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xmlns=""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xmlns=""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xmlns=""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xmlns=""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xmlns=""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xmlns=""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xmlns=""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xmlns=""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xmlns=""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xmlns=""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3/3/2024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3/3/2024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3/3/2024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3/3/2024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3/3/2024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p:txBody>
          <a:bodyPr/>
          <a:lstStyle/>
          <a:p>
            <a:fld id="{E69B9EE9-F3BF-4B40-83E7-C9BC68FDDB0E}" type="datetimeFigureOut">
              <a:rPr lang="en-US" smtClean="0"/>
              <a:t>3/3/2024</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6" name="Footer Placeholder 5">
            <a:extLst>
              <a:ext uri="{FF2B5EF4-FFF2-40B4-BE49-F238E27FC236}">
                <a16:creationId xmlns:a16="http://schemas.microsoft.com/office/drawing/2014/main" xmlns=""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6" name="Footer Placeholder 5">
            <a:extLst>
              <a:ext uri="{FF2B5EF4-FFF2-40B4-BE49-F238E27FC236}">
                <a16:creationId xmlns:a16="http://schemas.microsoft.com/office/drawing/2014/main" xmlns=""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8" name="Footer Placeholder 7">
            <a:extLst>
              <a:ext uri="{FF2B5EF4-FFF2-40B4-BE49-F238E27FC236}">
                <a16:creationId xmlns:a16="http://schemas.microsoft.com/office/drawing/2014/main" xmlns=""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4" name="Footer Placeholder 3">
            <a:extLst>
              <a:ext uri="{FF2B5EF4-FFF2-40B4-BE49-F238E27FC236}">
                <a16:creationId xmlns:a16="http://schemas.microsoft.com/office/drawing/2014/main" xmlns=""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3" name="Footer Placeholder 2">
            <a:extLst>
              <a:ext uri="{FF2B5EF4-FFF2-40B4-BE49-F238E27FC236}">
                <a16:creationId xmlns:a16="http://schemas.microsoft.com/office/drawing/2014/main" xmlns=""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6" name="Footer Placeholder 5">
            <a:extLst>
              <a:ext uri="{FF2B5EF4-FFF2-40B4-BE49-F238E27FC236}">
                <a16:creationId xmlns:a16="http://schemas.microsoft.com/office/drawing/2014/main" xmlns=""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6" name="Footer Placeholder 5">
            <a:extLst>
              <a:ext uri="{FF2B5EF4-FFF2-40B4-BE49-F238E27FC236}">
                <a16:creationId xmlns:a16="http://schemas.microsoft.com/office/drawing/2014/main" xmlns=""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5" name="Footer Placeholder 4">
            <a:extLst>
              <a:ext uri="{FF2B5EF4-FFF2-40B4-BE49-F238E27FC236}">
                <a16:creationId xmlns:a16="http://schemas.microsoft.com/office/drawing/2014/main" xmlns=""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8" name="Footer Placeholder 7">
            <a:extLst>
              <a:ext uri="{FF2B5EF4-FFF2-40B4-BE49-F238E27FC236}">
                <a16:creationId xmlns:a16="http://schemas.microsoft.com/office/drawing/2014/main" xmlns=""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5992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2371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626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40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011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972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039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064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4" name="Footer Placeholder 3">
            <a:extLst>
              <a:ext uri="{FF2B5EF4-FFF2-40B4-BE49-F238E27FC236}">
                <a16:creationId xmlns:a16="http://schemas.microsoft.com/office/drawing/2014/main" xmlns=""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16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628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8542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3" name="Footer Placeholder 2">
            <a:extLst>
              <a:ext uri="{FF2B5EF4-FFF2-40B4-BE49-F238E27FC236}">
                <a16:creationId xmlns:a16="http://schemas.microsoft.com/office/drawing/2014/main" xmlns=""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6" name="Footer Placeholder 5">
            <a:extLst>
              <a:ext uri="{FF2B5EF4-FFF2-40B4-BE49-F238E27FC236}">
                <a16:creationId xmlns:a16="http://schemas.microsoft.com/office/drawing/2014/main" xmlns=""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3/3/2024</a:t>
            </a:fld>
            <a:endParaRPr lang="en-US"/>
          </a:p>
        </p:txBody>
      </p:sp>
      <p:sp>
        <p:nvSpPr>
          <p:cNvPr id="6" name="Footer Placeholder 5">
            <a:extLst>
              <a:ext uri="{FF2B5EF4-FFF2-40B4-BE49-F238E27FC236}">
                <a16:creationId xmlns:a16="http://schemas.microsoft.com/office/drawing/2014/main" xmlns=""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AC924CF-B8F7-02E9-5F25-5240E5B3921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xmlns=""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xmlns=""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xmlns=""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xmlns=""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xmlns=""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xmlns=""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3/3/2024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xmlns=""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60024189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26.png"/><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slide" Target="slide4.xml"/><Relationship Id="rId5" Type="http://schemas.openxmlformats.org/officeDocument/2006/relationships/image" Target="../media/image20.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3.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13.png"/><Relationship Id="rId4" Type="http://schemas.openxmlformats.org/officeDocument/2006/relationships/image" Target="../media/image30.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xmlns=""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xmlns=""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xmlns=""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xmlns=""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xmlns=""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xmlns=""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xmlns=""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xmlns=""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xmlns=""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xmlns=""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xmlns=""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xmlns=""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xmlns=""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xmlns=""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xmlns=""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xmlns=""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xmlns=""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xmlns=""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xmlns=""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xmlns=""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xmlns=""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xmlns=""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xmlns=""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xmlns=""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xmlns=""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xmlns=""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xmlns=""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xmlns=""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xmlns=""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xmlns="" val="1689028334"/>
                    </a:ext>
                  </a:extLst>
                </a:gridCol>
                <a:gridCol w="3251124">
                  <a:extLst>
                    <a:ext uri="{9D8B030D-6E8A-4147-A177-3AD203B41FA5}">
                      <a16:colId xmlns:a16="http://schemas.microsoft.com/office/drawing/2014/main" xmlns=""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xmlns=""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xmlns=""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xmlns=""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xmlns="" val="1689028334"/>
                    </a:ext>
                  </a:extLst>
                </a:gridCol>
                <a:gridCol w="6152661">
                  <a:extLst>
                    <a:ext uri="{9D8B030D-6E8A-4147-A177-3AD203B41FA5}">
                      <a16:colId xmlns:a16="http://schemas.microsoft.com/office/drawing/2014/main" xmlns=""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968275976"/>
                  </a:ext>
                </a:extLst>
              </a:tr>
            </a:tbl>
          </a:graphicData>
        </a:graphic>
      </p:graphicFrame>
      <p:sp>
        <p:nvSpPr>
          <p:cNvPr id="4" name="TextBox 3">
            <a:extLst>
              <a:ext uri="{FF2B5EF4-FFF2-40B4-BE49-F238E27FC236}">
                <a16:creationId xmlns:a16="http://schemas.microsoft.com/office/drawing/2014/main" xmlns=""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xmlns=""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xmlns=""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xmlns=""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xmlns=""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xmlns=""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xmlns=""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xmlns=""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xmlns=""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xmlns=""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xmlns=""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xmlns=""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xmlns=""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xmlns=""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xmlns=""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xmlns=""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xmlns=""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xmlns=""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xmlns=""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xmlns=""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xmlns=""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xmlns=""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xmlns=""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xmlns=""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xmlns=""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xmlns=""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xmlns=""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xmlns=""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xmlns=""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xmlns=""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xmlns=""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xmlns=""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xmlns=""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xmlns=""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xmlns=""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xmlns=""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xmlns=""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xmlns=""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xmlns=""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xmlns=""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xmlns=""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xmlns=""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xmlns=""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xmlns=""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xmlns=""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xmlns=""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xmlns=""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xmlns=""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xmlns=""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xmlns=""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xmlns=""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xmlns=""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xmlns=""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xmlns=""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xmlns=""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xmlns=""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xmlns=""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xmlns=""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xmlns=""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xmlns=""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xmlns=""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xmlns=""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xmlns=""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xmlns=""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xmlns=""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xmlns=""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xmlns=""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xmlns=""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xmlns=""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xmlns=""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xmlns=""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xmlns=""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xmlns=""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xmlns=""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xmlns=""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xmlns=""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xmlns=""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xmlns=""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xmlns=""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xmlns=""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xmlns=""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xmlns=""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xmlns=""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xmlns=""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xmlns=""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xmlns=""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xmlns=""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xmlns=""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xmlns=""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xmlns=""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xmlns=""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787</Words>
  <Application>Microsoft Office PowerPoint</Application>
  <PresentationFormat>Custom</PresentationFormat>
  <Paragraphs>98</Paragraphs>
  <Slides>23</Slides>
  <Notes>21</Notes>
  <HiddenSlides>0</HiddenSlides>
  <MMClips>2</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Custom Design</vt:lpstr>
      <vt:lpstr>Cute Emojis Pack for Students by Slidesgo</vt:lpstr>
      <vt:lpstr>1_Office Theme</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37</cp:revision>
  <dcterms:created xsi:type="dcterms:W3CDTF">2023-12-08T05:18:46Z</dcterms:created>
  <dcterms:modified xsi:type="dcterms:W3CDTF">2024-03-03T01:39:02Z</dcterms:modified>
</cp:coreProperties>
</file>