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11" r:id="rId3"/>
    <p:sldId id="314" r:id="rId4"/>
    <p:sldId id="315" r:id="rId5"/>
    <p:sldId id="830" r:id="rId6"/>
    <p:sldId id="321" r:id="rId7"/>
    <p:sldId id="831" r:id="rId8"/>
    <p:sldId id="832" r:id="rId9"/>
    <p:sldId id="318" r:id="rId10"/>
    <p:sldId id="818" r:id="rId11"/>
    <p:sldId id="260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817E4DB-463F-1CCF-CA75-80D58CF007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C1EC358-E01B-1E3F-18A1-69004808D5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xmlns="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xmlns="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xmlns="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390</Words>
  <Application>Microsoft Office PowerPoint</Application>
  <PresentationFormat>Custom</PresentationFormat>
  <Paragraphs>41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17</cp:revision>
  <dcterms:created xsi:type="dcterms:W3CDTF">2023-12-08T08:15:04Z</dcterms:created>
  <dcterms:modified xsi:type="dcterms:W3CDTF">2024-03-03T01:40:58Z</dcterms:modified>
</cp:coreProperties>
</file>