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80" r:id="rId2"/>
    <p:sldId id="334" r:id="rId3"/>
    <p:sldId id="333" r:id="rId4"/>
    <p:sldId id="335" r:id="rId5"/>
    <p:sldId id="336" r:id="rId6"/>
    <p:sldId id="337" r:id="rId7"/>
    <p:sldId id="338" r:id="rId8"/>
    <p:sldId id="340" r:id="rId9"/>
    <p:sldId id="339" r:id="rId10"/>
    <p:sldId id="282" r:id="rId11"/>
    <p:sldId id="34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haroni" panose="020B0604020202020204" charset="-79"/>
      <p:bold r:id="rId18"/>
    </p:embeddedFont>
    <p:embeddedFont>
      <p:font typeface="方正粗谭黑简体" panose="02010600030101010101" charset="-122"/>
      <p:regular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宋体" panose="02010600030101010101" pitchFamily="2" charset="-122"/>
      <p:regular r:id="rId26"/>
    </p:embeddedFont>
    <p:embeddedFont>
      <p:font typeface="맑은 고딕" panose="020B0503020000020004" pitchFamily="34" charset="-127"/>
      <p:regular r:id="rId27"/>
      <p:bold r:id="rId28"/>
    </p:embeddedFont>
  </p:embeddedFontLst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AC40"/>
    <a:srgbClr val="1B2F47"/>
    <a:srgbClr val="D80E2B"/>
    <a:srgbClr val="7BC39D"/>
    <a:srgbClr val="ACD9C1"/>
    <a:srgbClr val="00B0CC"/>
    <a:srgbClr val="008A9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9" autoAdjust="0"/>
  </p:normalViewPr>
  <p:slideViewPr>
    <p:cSldViewPr snapToGrid="0" showGuides="1">
      <p:cViewPr varScale="1">
        <p:scale>
          <a:sx n="68" d="100"/>
          <a:sy n="68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B611-38FA-45E6-929A-B6836CA75E8D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125A3-77AE-496B-B04C-07CB24D2E3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46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99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9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9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181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8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125A3-77AE-496B-B04C-07CB24D2E36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779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44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7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3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7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98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9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1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0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17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2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1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8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49F5-E295-4CA3-AAB8-6147C82D97E7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6720F-DE09-42D1-B462-60045231D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53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888114" y="0"/>
            <a:ext cx="6303886" cy="6858000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63610" y="184713"/>
            <a:ext cx="2783572" cy="1090167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23</a:t>
            </a:r>
            <a:endParaRPr lang="en-US" sz="30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30587" y="566678"/>
            <a:ext cx="588699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CÁC </a:t>
            </a:r>
            <a:r>
              <a:rPr lang="en-US" altLang="ko-K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</a:t>
            </a:r>
            <a:r>
              <a:rPr lang="vi-VN" altLang="ko-K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TỪ</a:t>
            </a:r>
          </a:p>
          <a:p>
            <a:pPr algn="ctr">
              <a:lnSpc>
                <a:spcPct val="150000"/>
              </a:lnSpc>
            </a:pPr>
            <a:r>
              <a:rPr lang="vi-VN" altLang="ko-K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1 ĐẾN 100</a:t>
            </a:r>
            <a:endParaRPr lang="en-US" altLang="ko-K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  <p:extLst mod="1"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7" t="56845" r="2381" b="7205"/>
          <a:stretch/>
        </p:blipFill>
        <p:spPr>
          <a:xfrm>
            <a:off x="5344998" y="1598063"/>
            <a:ext cx="6736572" cy="5410765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991335" y="0"/>
            <a:ext cx="5721949" cy="2742414"/>
            <a:chOff x="3119531" y="3624295"/>
            <a:chExt cx="7307988" cy="2742414"/>
          </a:xfrm>
        </p:grpSpPr>
        <p:sp>
          <p:nvSpPr>
            <p:cNvPr id="26" name="5"/>
            <p:cNvSpPr/>
            <p:nvPr/>
          </p:nvSpPr>
          <p:spPr>
            <a:xfrm flipH="1">
              <a:off x="3119531" y="3624295"/>
              <a:ext cx="7307988" cy="17173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vi-VN" altLang="zh-CN" sz="9600" dirty="0" smtClean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Times New Roman" panose="02020603050405020304" pitchFamily="18" charset="0"/>
                  <a:ea typeface="方正粗谭黑简体" panose="02000000000000000000" pitchFamily="2" charset="-122"/>
                  <a:cs typeface="Times New Roman" panose="02020603050405020304" pitchFamily="18" charset="0"/>
                </a:rPr>
                <a:t>Vận dụng</a:t>
              </a:r>
              <a:endParaRPr lang="en-US" altLang="zh-CN" sz="9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方正粗谭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3"/>
            <p:cNvSpPr/>
            <p:nvPr/>
          </p:nvSpPr>
          <p:spPr>
            <a:xfrm flipH="1">
              <a:off x="3893845" y="4593467"/>
              <a:ext cx="4787457" cy="1773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9600" dirty="0">
                <a:solidFill>
                  <a:schemeClr val="tx1">
                    <a:lumMod val="85000"/>
                    <a:lumOff val="15000"/>
                  </a:schemeClr>
                </a:solidFill>
                <a:latin typeface="冬青黑体简体中文 W3" panose="020B0300000000000000" pitchFamily="34" charset="-122"/>
                <a:ea typeface="冬青黑体简体中文 W3" panose="020B0300000000000000" pitchFamily="34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8837629" y="0"/>
            <a:ext cx="1277257" cy="1132115"/>
          </a:xfrm>
          <a:prstGeom prst="rect">
            <a:avLst/>
          </a:prstGeom>
        </p:spPr>
      </p:pic>
      <p:pic>
        <p:nvPicPr>
          <p:cNvPr id="10" name="图片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64821" r="20360" b="-295"/>
          <a:stretch/>
        </p:blipFill>
        <p:spPr>
          <a:xfrm>
            <a:off x="0" y="89726"/>
            <a:ext cx="2525486" cy="21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5" r="78333"/>
          <a:stretch/>
        </p:blipFill>
        <p:spPr>
          <a:xfrm>
            <a:off x="0" y="2419431"/>
            <a:ext cx="4688114" cy="466917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8" t="64821" r="20360" b="-295"/>
          <a:stretch/>
        </p:blipFill>
        <p:spPr>
          <a:xfrm>
            <a:off x="9666514" y="4695371"/>
            <a:ext cx="2525486" cy="21626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7904" y="1150657"/>
            <a:ext cx="9373121" cy="12687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vi-VN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Chúc các bạn học thật tốt!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0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946206" y="1851916"/>
            <a:ext cx="4464188" cy="4212777"/>
            <a:chOff x="1043551" y="323172"/>
            <a:chExt cx="3348141" cy="3725410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11796">
              <a:off x="2807876" y="3113456"/>
              <a:ext cx="1583816" cy="935126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1043551" y="689010"/>
              <a:ext cx="1887762" cy="2524839"/>
              <a:chOff x="1043551" y="689010"/>
              <a:chExt cx="1887762" cy="2524839"/>
            </a:xfrm>
          </p:grpSpPr>
          <p:cxnSp>
            <p:nvCxnSpPr>
              <p:cNvPr id="3" name="直接连接符 2"/>
              <p:cNvCxnSpPr>
                <a:endCxn id="4" idx="4"/>
              </p:cNvCxnSpPr>
              <p:nvPr/>
            </p:nvCxnSpPr>
            <p:spPr>
              <a:xfrm flipH="1" flipV="1">
                <a:off x="2361075" y="2399607"/>
                <a:ext cx="570238" cy="814242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椭圆 3"/>
              <p:cNvSpPr/>
              <p:nvPr/>
            </p:nvSpPr>
            <p:spPr>
              <a:xfrm rot="19705909">
                <a:off x="1043551" y="689010"/>
                <a:ext cx="1667973" cy="1847280"/>
              </a:xfrm>
              <a:prstGeom prst="ellipse">
                <a:avLst/>
              </a:prstGeom>
              <a:gradFill flip="none" rotWithShape="1">
                <a:gsLst>
                  <a:gs pos="0">
                    <a:srgbClr val="EB6883">
                      <a:lumMod val="53000"/>
                      <a:lumOff val="47000"/>
                    </a:srgbClr>
                  </a:gs>
                  <a:gs pos="100000">
                    <a:srgbClr val="EB6883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821720" y="323172"/>
              <a:ext cx="1165860" cy="2890676"/>
              <a:chOff x="2821720" y="323172"/>
              <a:chExt cx="1165860" cy="2890676"/>
            </a:xfrm>
          </p:grpSpPr>
          <p:cxnSp>
            <p:nvCxnSpPr>
              <p:cNvPr id="9" name="直接连接符 8"/>
              <p:cNvCxnSpPr>
                <a:endCxn id="10" idx="4"/>
              </p:cNvCxnSpPr>
              <p:nvPr/>
            </p:nvCxnSpPr>
            <p:spPr>
              <a:xfrm flipV="1">
                <a:off x="2939454" y="1685445"/>
                <a:ext cx="352473" cy="1528403"/>
              </a:xfrm>
              <a:prstGeom prst="line">
                <a:avLst/>
              </a:prstGeom>
              <a:ln w="3175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椭圆 9"/>
              <p:cNvSpPr/>
              <p:nvPr/>
            </p:nvSpPr>
            <p:spPr>
              <a:xfrm rot="567628">
                <a:off x="2821720" y="323172"/>
                <a:ext cx="1165860" cy="1371600"/>
              </a:xfrm>
              <a:prstGeom prst="ellipse">
                <a:avLst/>
              </a:prstGeom>
              <a:gradFill flip="none" rotWithShape="1">
                <a:gsLst>
                  <a:gs pos="0">
                    <a:srgbClr val="A86C8F">
                      <a:lumMod val="70000"/>
                      <a:lumOff val="30000"/>
                    </a:srgbClr>
                  </a:gs>
                  <a:gs pos="100000">
                    <a:srgbClr val="A86C8F">
                      <a:lumMod val="89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</p:grp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-197478" y="-338936"/>
            <a:ext cx="1248810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vi-VN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23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CÁC </a:t>
            </a:r>
            <a:r>
              <a:rPr lang="en-US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</a:t>
            </a:r>
            <a:r>
              <a:rPr lang="vi-VN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vi-VN" altLang="ko-K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TỪ 1 </a:t>
            </a:r>
            <a:r>
              <a:rPr lang="vi-VN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ĐẾN 100</a:t>
            </a:r>
            <a:endParaRPr lang="en-US" altLang="ko-K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21095" y="2569335"/>
            <a:ext cx="206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474077" y="1853451"/>
            <a:ext cx="2069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832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55" y="3537213"/>
            <a:ext cx="1271559" cy="865881"/>
          </a:xfrm>
          <a:prstGeom prst="rect">
            <a:avLst/>
          </a:prstGeom>
        </p:spPr>
      </p:pic>
      <p:pic>
        <p:nvPicPr>
          <p:cNvPr id="2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7086"/>
            <a:ext cx="1938811" cy="106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-158193" y="-134960"/>
            <a:ext cx="1248810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Bài</a:t>
            </a:r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 </a:t>
            </a:r>
            <a:r>
              <a:rPr lang="vi-VN" altLang="ko-KR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맑은 고딕" pitchFamily="50" charset="-127"/>
                <a:cs typeface="Calibri" pitchFamily="34" charset="0"/>
              </a:rPr>
              <a:t>23</a:t>
            </a:r>
            <a:endParaRPr lang="en-US" altLang="ko-KR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맑은 고딕" pitchFamily="50" charset="-127"/>
              <a:cs typeface="Calibri" pitchFamily="34" charset="0"/>
            </a:endParaRPr>
          </a:p>
          <a:p>
            <a:pPr algn="ctr"/>
            <a:r>
              <a:rPr lang="vi-VN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BẢNG CÁC </a:t>
            </a:r>
            <a:r>
              <a:rPr lang="en-US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SỐ</a:t>
            </a:r>
            <a:r>
              <a:rPr lang="vi-VN" altLang="ko-K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TỪ 1 ĐẾN 100</a:t>
            </a:r>
            <a:endParaRPr lang="en-US" altLang="ko-K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" y="2284778"/>
            <a:ext cx="3867033" cy="3676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596" y="4779564"/>
            <a:ext cx="1025985" cy="11892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0384" y="1452234"/>
            <a:ext cx="5894045" cy="132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333" b="1" dirty="0"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vi-VN" sz="5333" dirty="0">
                <a:latin typeface="Times New Roman" pitchFamily="18" charset="0"/>
                <a:cs typeface="Times New Roman" pitchFamily="18" charset="0"/>
              </a:rPr>
              <a:t>thêm </a:t>
            </a:r>
            <a:r>
              <a:rPr lang="vi-VN" sz="5333" b="1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5333" dirty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5333" b="1" dirty="0"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53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00384" y="2879706"/>
            <a:ext cx="5183469" cy="18998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10796" y="2658975"/>
            <a:ext cx="589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đọc là một trăm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1208" y="3528135"/>
            <a:ext cx="5894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gồm </a:t>
            </a:r>
            <a:r>
              <a:rPr lang="vi-VN" sz="48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vi-VN" sz="4800" dirty="0">
                <a:latin typeface="Times New Roman" pitchFamily="18" charset="0"/>
                <a:cs typeface="Times New Roman" pitchFamily="18" charset="0"/>
              </a:rPr>
              <a:t> chục</a:t>
            </a:r>
          </a:p>
        </p:txBody>
      </p:sp>
    </p:spTree>
    <p:extLst>
      <p:ext uri="{BB962C8B-B14F-4D97-AF65-F5344CB8AC3E}">
        <p14:creationId xmlns:p14="http://schemas.microsoft.com/office/powerpoint/2010/main" val="37987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0.06544 L 0.02518 0.01266 C 0.05 -0.01142 0.08976 -0.01203 0.0967 0.0105 L 0.11163 0.06111 " pathEditMode="relative" rAng="19920000" ptsTypes="AA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53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椭圆 23"/>
          <p:cNvSpPr/>
          <p:nvPr/>
        </p:nvSpPr>
        <p:spPr>
          <a:xfrm rot="20861692">
            <a:off x="988605" y="5607563"/>
            <a:ext cx="3015344" cy="675196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1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92837" cy="11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0" y="1224318"/>
            <a:ext cx="737859" cy="6905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9899" y="1138679"/>
            <a:ext cx="3768197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Tìm số còn thiếu trong bảng các số từ 1 đến 100.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99" y="3825279"/>
            <a:ext cx="2055333" cy="1569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372" y="570074"/>
            <a:ext cx="7731824" cy="618611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26088" y="1269048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16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20724" y="1276999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20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95836" y="1890965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C00000"/>
                </a:solidFill>
              </a:rPr>
              <a:t>27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43025" y="1883014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29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0017" y="2504931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34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03787" y="2528784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C00000"/>
                </a:solidFill>
              </a:rPr>
              <a:t>37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20006" y="3158652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43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71749" y="3158652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48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95919" y="3764667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54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10081" y="3772618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C00000"/>
                </a:solidFill>
              </a:rPr>
              <a:t>57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20006" y="4410437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</a:rPr>
              <a:t>63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7968" y="4426339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64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52044" y="5032354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72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2712" y="5040305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smtClean="0">
                <a:solidFill>
                  <a:srgbClr val="C00000"/>
                </a:solidFill>
              </a:rPr>
              <a:t>76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103246" y="5016452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77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860093" y="5646320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C00000"/>
                </a:solidFill>
              </a:rPr>
              <a:t>88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26088" y="6281382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96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49553" y="6281382"/>
            <a:ext cx="739472" cy="6298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C00000"/>
                </a:solidFill>
              </a:rPr>
              <a:t>98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92837" cy="11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87464" y="1162533"/>
            <a:ext cx="1113183" cy="73170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2</a:t>
            </a:r>
            <a:endParaRPr lang="en-US" sz="5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0647" y="1148456"/>
            <a:ext cx="951596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Quan sát bảng các số từ 1 đến 100 và đọc: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5583" y="1858472"/>
            <a:ext cx="104864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a) Các số có hai chữ số giống nhau (ví dụ: 11, 22)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008" y="2512834"/>
            <a:ext cx="67890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  <a:endParaRPr lang="en-US" sz="373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0647" y="3108152"/>
            <a:ext cx="104864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) Các số tròn chục bé hơn 100.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4072" y="3762514"/>
            <a:ext cx="665524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endParaRPr lang="en-US" sz="373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5584" y="4472530"/>
            <a:ext cx="617683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c) Số lớn nhất có hai chữ số.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9009" y="5126892"/>
            <a:ext cx="72224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3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733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5583" y="1858472"/>
            <a:ext cx="803611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a) Các số có hai chữ số giống nhau là: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0646" y="3121623"/>
            <a:ext cx="1048644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) Các số tròn chục bé hơn 100 là: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5583" y="4472530"/>
            <a:ext cx="653464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c) Số lớn nhất có hai chữ số là: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92837" cy="11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7464" y="1162533"/>
            <a:ext cx="1113183" cy="73170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3</a:t>
            </a:r>
            <a:endParaRPr lang="en-US" sz="5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52" y="1172309"/>
            <a:ext cx="890546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Số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812" y="1172309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760"/>
          <a:stretch/>
        </p:blipFill>
        <p:spPr>
          <a:xfrm>
            <a:off x="193481" y="2365214"/>
            <a:ext cx="11839493" cy="25604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463" y="2278866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a)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77192" y="3312129"/>
            <a:ext cx="890546" cy="1023375"/>
            <a:chOff x="4377192" y="3312129"/>
            <a:chExt cx="890546" cy="1023375"/>
          </a:xfrm>
        </p:grpSpPr>
        <p:sp>
          <p:nvSpPr>
            <p:cNvPr id="10" name="Oval 9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7192" y="3462436"/>
              <a:ext cx="8905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33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01732" y="3462436"/>
            <a:ext cx="983310" cy="1117515"/>
            <a:chOff x="4377192" y="3312129"/>
            <a:chExt cx="890546" cy="1023375"/>
          </a:xfrm>
        </p:grpSpPr>
        <p:sp>
          <p:nvSpPr>
            <p:cNvPr id="14" name="Oval 13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35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86585" y="3086690"/>
            <a:ext cx="983310" cy="1117515"/>
            <a:chOff x="4377192" y="3312129"/>
            <a:chExt cx="890546" cy="1023375"/>
          </a:xfrm>
        </p:grpSpPr>
        <p:sp>
          <p:nvSpPr>
            <p:cNvPr id="17" name="Oval 16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36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893536" y="3247719"/>
            <a:ext cx="983310" cy="1117515"/>
            <a:chOff x="4377192" y="3312129"/>
            <a:chExt cx="890546" cy="1023375"/>
          </a:xfrm>
        </p:grpSpPr>
        <p:sp>
          <p:nvSpPr>
            <p:cNvPr id="20" name="Oval 19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38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60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978"/>
          <a:stretch/>
        </p:blipFill>
        <p:spPr>
          <a:xfrm>
            <a:off x="87463" y="3012735"/>
            <a:ext cx="11950812" cy="1725550"/>
          </a:xfrm>
          <a:prstGeom prst="rect">
            <a:avLst/>
          </a:prstGeom>
        </p:spPr>
      </p:pic>
      <p:pic>
        <p:nvPicPr>
          <p:cNvPr id="2" name="Picture 1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92837" cy="11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7464" y="1162533"/>
            <a:ext cx="1113183" cy="73170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3</a:t>
            </a:r>
            <a:endParaRPr lang="en-US" sz="5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52" y="1172309"/>
            <a:ext cx="890546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Số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812" y="1172309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63" y="2278866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91240" y="3592221"/>
            <a:ext cx="983310" cy="1117515"/>
            <a:chOff x="4377192" y="3312129"/>
            <a:chExt cx="890546" cy="1023375"/>
          </a:xfrm>
        </p:grpSpPr>
        <p:sp>
          <p:nvSpPr>
            <p:cNvPr id="17" name="Oval 16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920457" y="3402796"/>
            <a:ext cx="983310" cy="1117515"/>
            <a:chOff x="4377192" y="3312129"/>
            <a:chExt cx="890546" cy="1023375"/>
          </a:xfrm>
        </p:grpSpPr>
        <p:sp>
          <p:nvSpPr>
            <p:cNvPr id="20" name="Oval 19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US" sz="4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vi-VN" sz="4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95817" y="3136994"/>
            <a:ext cx="949516" cy="1023375"/>
            <a:chOff x="4377192" y="3312129"/>
            <a:chExt cx="890546" cy="1023375"/>
          </a:xfrm>
        </p:grpSpPr>
        <p:sp>
          <p:nvSpPr>
            <p:cNvPr id="10" name="Oval 9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7192" y="3462436"/>
              <a:ext cx="8905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24330" y="3617513"/>
            <a:ext cx="983310" cy="1117515"/>
            <a:chOff x="4377192" y="3312129"/>
            <a:chExt cx="890546" cy="1023375"/>
          </a:xfrm>
        </p:grpSpPr>
        <p:sp>
          <p:nvSpPr>
            <p:cNvPr id="14" name="Oval 13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98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8582"/>
            <a:ext cx="12192000" cy="1840836"/>
          </a:xfrm>
          <a:prstGeom prst="rect">
            <a:avLst/>
          </a:prstGeom>
        </p:spPr>
      </p:pic>
      <p:pic>
        <p:nvPicPr>
          <p:cNvPr id="2" name="Picture 1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92837" cy="11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7464" y="1162533"/>
            <a:ext cx="1113183" cy="73170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  <a:cs typeface="Aharoni" pitchFamily="2" charset="-79"/>
              </a:rPr>
              <a:t>3</a:t>
            </a:r>
            <a:endParaRPr lang="en-US" sz="5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52" y="1172309"/>
            <a:ext cx="890546" cy="666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Số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44812" y="1172309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63" y="2278866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c)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94876" y="3129601"/>
            <a:ext cx="983310" cy="1117515"/>
            <a:chOff x="4377192" y="3312129"/>
            <a:chExt cx="890546" cy="1023375"/>
          </a:xfrm>
        </p:grpSpPr>
        <p:sp>
          <p:nvSpPr>
            <p:cNvPr id="17" name="Oval 16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92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276232" y="2802973"/>
            <a:ext cx="983310" cy="1117515"/>
            <a:chOff x="4377192" y="3312129"/>
            <a:chExt cx="890546" cy="1023375"/>
          </a:xfrm>
        </p:grpSpPr>
        <p:sp>
          <p:nvSpPr>
            <p:cNvPr id="20" name="Oval 19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94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73400" y="2979294"/>
            <a:ext cx="949516" cy="1023375"/>
            <a:chOff x="4377192" y="3312129"/>
            <a:chExt cx="890546" cy="1023375"/>
          </a:xfrm>
        </p:grpSpPr>
        <p:sp>
          <p:nvSpPr>
            <p:cNvPr id="10" name="Oval 9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77192" y="3462436"/>
              <a:ext cx="8905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88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32542" y="3197597"/>
            <a:ext cx="983310" cy="1117515"/>
            <a:chOff x="4377192" y="3312129"/>
            <a:chExt cx="890546" cy="1023375"/>
          </a:xfrm>
        </p:grpSpPr>
        <p:sp>
          <p:nvSpPr>
            <p:cNvPr id="14" name="Oval 13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90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827731" y="2870242"/>
            <a:ext cx="983310" cy="1117515"/>
            <a:chOff x="4377192" y="3312129"/>
            <a:chExt cx="890546" cy="1023375"/>
          </a:xfrm>
        </p:grpSpPr>
        <p:sp>
          <p:nvSpPr>
            <p:cNvPr id="23" name="Oval 22"/>
            <p:cNvSpPr/>
            <p:nvPr/>
          </p:nvSpPr>
          <p:spPr>
            <a:xfrm>
              <a:off x="4444778" y="3312129"/>
              <a:ext cx="723570" cy="102337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7192" y="3462436"/>
              <a:ext cx="890546" cy="67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98 </a:t>
              </a:r>
              <a:endParaRPr lang="en-US" sz="4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72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7463" y="6828"/>
            <a:ext cx="1113183" cy="73170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4</a:t>
            </a:r>
            <a:endParaRPr lang="en-US" sz="5400" b="1" dirty="0">
              <a:solidFill>
                <a:schemeClr val="bg1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5827" y="0"/>
            <a:ext cx="107567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Tìm hình thích hợp </a:t>
            </a:r>
            <a:r>
              <a:rPr lang="vi-VN" sz="3733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3733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 trong bảng.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73" y="2629360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873" y="738531"/>
            <a:ext cx="983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r="4170"/>
          <a:stretch/>
        </p:blipFill>
        <p:spPr>
          <a:xfrm>
            <a:off x="3032098" y="666786"/>
            <a:ext cx="9159902" cy="63732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46" y="666786"/>
            <a:ext cx="1622068" cy="16343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4" y="2560219"/>
            <a:ext cx="1709940" cy="1851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18" y="4540644"/>
            <a:ext cx="1480781" cy="22323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92873" y="4481087"/>
            <a:ext cx="89054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733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733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733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0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05 -0.35764 L 0.1806 -0.35764 C 0.23997 -0.35764 0.31328 -0.28472 0.31328 -0.22546 L 0.31328 -0.0930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55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291</Words>
  <Application>Microsoft Office PowerPoint</Application>
  <PresentationFormat>Widescreen</PresentationFormat>
  <Paragraphs>82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Calibri</vt:lpstr>
      <vt:lpstr>冬青黑体简体中文 W3</vt:lpstr>
      <vt:lpstr>Aharoni</vt:lpstr>
      <vt:lpstr>Times New Roman</vt:lpstr>
      <vt:lpstr>方正粗谭黑简体</vt:lpstr>
      <vt:lpstr>Verdana</vt:lpstr>
      <vt:lpstr>Calibri Light</vt:lpstr>
      <vt:lpstr>宋体</vt:lpstr>
      <vt:lpstr>Arial</vt:lpstr>
      <vt:lpstr>맑은 고딕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37</cp:revision>
  <dcterms:created xsi:type="dcterms:W3CDTF">2017-04-19T14:42:47Z</dcterms:created>
  <dcterms:modified xsi:type="dcterms:W3CDTF">2024-01-22T09:47:36Z</dcterms:modified>
</cp:coreProperties>
</file>