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  <p:sldMasterId id="2147483704" r:id="rId3"/>
    <p:sldMasterId id="2147483716" r:id="rId4"/>
    <p:sldMasterId id="2147483728" r:id="rId5"/>
    <p:sldMasterId id="2147483740" r:id="rId6"/>
    <p:sldMasterId id="2147483752" r:id="rId7"/>
    <p:sldMasterId id="2147483776" r:id="rId8"/>
    <p:sldMasterId id="2147483788" r:id="rId9"/>
    <p:sldMasterId id="2147483813" r:id="rId10"/>
    <p:sldMasterId id="2147483819" r:id="rId11"/>
    <p:sldMasterId id="2147483831" r:id="rId12"/>
  </p:sldMasterIdLst>
  <p:notesMasterIdLst>
    <p:notesMasterId r:id="rId29"/>
  </p:notesMasterIdLst>
  <p:sldIdLst>
    <p:sldId id="339" r:id="rId13"/>
    <p:sldId id="340" r:id="rId14"/>
    <p:sldId id="322" r:id="rId15"/>
    <p:sldId id="323" r:id="rId16"/>
    <p:sldId id="324" r:id="rId17"/>
    <p:sldId id="325" r:id="rId18"/>
    <p:sldId id="326" r:id="rId19"/>
    <p:sldId id="330" r:id="rId20"/>
    <p:sldId id="333" r:id="rId21"/>
    <p:sldId id="332" r:id="rId22"/>
    <p:sldId id="338" r:id="rId23"/>
    <p:sldId id="303" r:id="rId24"/>
    <p:sldId id="295" r:id="rId25"/>
    <p:sldId id="296" r:id="rId26"/>
    <p:sldId id="299" r:id="rId27"/>
    <p:sldId id="337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6EB7"/>
    <a:srgbClr val="D34CD6"/>
    <a:srgbClr val="ED008C"/>
    <a:srgbClr val="8CC63F"/>
    <a:srgbClr val="FFF0D1"/>
    <a:srgbClr val="E4EAD1"/>
    <a:srgbClr val="BFF88C"/>
    <a:srgbClr val="FFFAC2"/>
    <a:srgbClr val="F7941E"/>
    <a:srgbClr val="FDD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94249" autoAdjust="0"/>
  </p:normalViewPr>
  <p:slideViewPr>
    <p:cSldViewPr snapToGrid="0">
      <p:cViewPr varScale="1">
        <p:scale>
          <a:sx n="76" d="100"/>
          <a:sy n="76" d="100"/>
        </p:scale>
        <p:origin x="7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29/11/2023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0048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16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49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9846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8243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062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357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59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9669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794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530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737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902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4660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707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370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0628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08624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556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935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1179288"/>
          </a:xfrm>
          <a:prstGeom prst="rect">
            <a:avLst/>
          </a:prstGeom>
        </p:spPr>
        <p:txBody>
          <a:bodyPr lIns="116864" tIns="58431" rIns="116864" bIns="58431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2" y="1508788"/>
            <a:ext cx="11329258" cy="614198"/>
          </a:xfrm>
          <a:prstGeom prst="rect">
            <a:avLst/>
          </a:prstGeom>
        </p:spPr>
        <p:txBody>
          <a:bodyPr lIns="116864" tIns="58431" rIns="116864" bIns="58431"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4" y="2411015"/>
            <a:ext cx="11329258" cy="3994316"/>
          </a:xfrm>
          <a:prstGeom prst="rect">
            <a:avLst/>
          </a:prstGeom>
        </p:spPr>
        <p:txBody>
          <a:bodyPr lIns="506124" tIns="58431" rIns="116864" bIns="58431" anchor="t"/>
          <a:lstStyle>
            <a:lvl1pPr marL="0" indent="0">
              <a:buNone/>
              <a:defRPr sz="1846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75223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1"/>
            <a:ext cx="10032437" cy="1179288"/>
          </a:xfrm>
          <a:prstGeom prst="rect">
            <a:avLst/>
          </a:prstGeom>
        </p:spPr>
        <p:txBody>
          <a:bodyPr lIns="116864" tIns="58431" rIns="116864" bIns="58431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858"/>
            <a:ext cx="9217024" cy="614198"/>
          </a:xfrm>
          <a:prstGeom prst="rect">
            <a:avLst/>
          </a:prstGeom>
        </p:spPr>
        <p:txBody>
          <a:bodyPr lIns="116864" tIns="58431" rIns="116864" bIns="58431"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5"/>
            <a:ext cx="9217024" cy="3994316"/>
          </a:xfrm>
          <a:prstGeom prst="rect">
            <a:avLst/>
          </a:prstGeom>
        </p:spPr>
        <p:txBody>
          <a:bodyPr lIns="506124" tIns="58431" rIns="116864" bIns="58431" anchor="t"/>
          <a:lstStyle>
            <a:lvl1pPr marL="0" indent="0">
              <a:buNone/>
              <a:defRPr sz="1846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62902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439"/>
            <a:ext cx="2743200" cy="365125"/>
          </a:xfrm>
          <a:prstGeom prst="rect">
            <a:avLst/>
          </a:prstGeom>
        </p:spPr>
        <p:txBody>
          <a:bodyPr lIns="87653" tIns="43825" rIns="87653" bIns="43825"/>
          <a:lstStyle/>
          <a:p>
            <a:pPr defTabSz="1198588" latinLnBrk="1"/>
            <a:fld id="{B76D1223-53C8-4F6E-A0EE-C7ADC22EE3B7}" type="datetimeFigureOut">
              <a:rPr lang="en-US" sz="2359" smtClean="0">
                <a:solidFill>
                  <a:prstClr val="black"/>
                </a:solidFill>
              </a:rPr>
              <a:pPr defTabSz="1198588" latinLnBrk="1"/>
              <a:t>11/29/2023</a:t>
            </a:fld>
            <a:endParaRPr lang="en-US" sz="235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12" y="6356439"/>
            <a:ext cx="4114800" cy="365125"/>
          </a:xfrm>
          <a:prstGeom prst="rect">
            <a:avLst/>
          </a:prstGeom>
        </p:spPr>
        <p:txBody>
          <a:bodyPr lIns="87653" tIns="43825" rIns="87653" bIns="43825"/>
          <a:lstStyle/>
          <a:p>
            <a:pPr defTabSz="1198588" latinLnBrk="1"/>
            <a:endParaRPr lang="en-US" sz="235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1" y="6356439"/>
            <a:ext cx="2743200" cy="365125"/>
          </a:xfrm>
          <a:prstGeom prst="rect">
            <a:avLst/>
          </a:prstGeom>
        </p:spPr>
        <p:txBody>
          <a:bodyPr lIns="87653" tIns="43825" rIns="87653" bIns="43825"/>
          <a:lstStyle/>
          <a:p>
            <a:pPr defTabSz="1198588" latinLnBrk="1"/>
            <a:fld id="{C347F815-C9D9-4C47-BF81-5524DE2DFFF4}" type="slidenum">
              <a:rPr lang="en-US" sz="2359" smtClean="0">
                <a:solidFill>
                  <a:prstClr val="black"/>
                </a:solidFill>
              </a:rPr>
              <a:pPr defTabSz="1198588" latinLnBrk="1"/>
              <a:t>‹#›</a:t>
            </a:fld>
            <a:endParaRPr lang="en-US" sz="235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70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2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535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23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51"/>
            </a:lvl1pPr>
            <a:lvl2pPr marL="401905" indent="0" algn="ctr">
              <a:buNone/>
              <a:defRPr sz="1744"/>
            </a:lvl2pPr>
            <a:lvl3pPr marL="803810" indent="0" algn="ctr">
              <a:buNone/>
              <a:defRPr sz="1641"/>
            </a:lvl3pPr>
            <a:lvl4pPr marL="1205715" indent="0" algn="ctr">
              <a:buNone/>
              <a:defRPr sz="1436"/>
            </a:lvl4pPr>
            <a:lvl5pPr marL="1607620" indent="0" algn="ctr">
              <a:buNone/>
              <a:defRPr sz="1436"/>
            </a:lvl5pPr>
            <a:lvl6pPr marL="2009525" indent="0" algn="ctr">
              <a:buNone/>
              <a:defRPr sz="1436"/>
            </a:lvl6pPr>
            <a:lvl7pPr marL="2411430" indent="0" algn="ctr">
              <a:buNone/>
              <a:defRPr sz="1436"/>
            </a:lvl7pPr>
            <a:lvl8pPr marL="2813335" indent="0" algn="ctr">
              <a:buNone/>
              <a:defRPr sz="1436"/>
            </a:lvl8pPr>
            <a:lvl9pPr marL="3215240" indent="0" algn="ctr">
              <a:buNone/>
              <a:defRPr sz="1436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000000"/>
                </a:solidFill>
              </a:rPr>
              <a:pPr/>
              <a:t>11/29/2023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254425"/>
      </p:ext>
    </p:extLst>
  </p:cSld>
  <p:clrMapOvr>
    <a:masterClrMapping/>
  </p:clrMapOvr>
  <p:hf sldNum="0"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000000"/>
                </a:solidFill>
              </a:rPr>
              <a:pPr/>
              <a:t>11/29/2023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93927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8"/>
          </a:xfrm>
        </p:spPr>
        <p:txBody>
          <a:bodyPr anchor="b"/>
          <a:lstStyle>
            <a:lvl1pPr>
              <a:defRPr sz="523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8"/>
          </a:xfrm>
        </p:spPr>
        <p:txBody>
          <a:bodyPr/>
          <a:lstStyle>
            <a:lvl1pPr marL="0" indent="0">
              <a:buNone/>
              <a:defRPr sz="2051">
                <a:solidFill>
                  <a:schemeClr val="tx1">
                    <a:tint val="75000"/>
                  </a:schemeClr>
                </a:solidFill>
              </a:defRPr>
            </a:lvl1pPr>
            <a:lvl2pPr marL="401905" indent="0">
              <a:buNone/>
              <a:defRPr sz="1744">
                <a:solidFill>
                  <a:schemeClr val="tx1">
                    <a:tint val="75000"/>
                  </a:schemeClr>
                </a:solidFill>
              </a:defRPr>
            </a:lvl2pPr>
            <a:lvl3pPr marL="803810" indent="0">
              <a:buNone/>
              <a:defRPr sz="1641">
                <a:solidFill>
                  <a:schemeClr val="tx1">
                    <a:tint val="75000"/>
                  </a:schemeClr>
                </a:solidFill>
              </a:defRPr>
            </a:lvl3pPr>
            <a:lvl4pPr marL="1205715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4pPr>
            <a:lvl5pPr marL="1607620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5pPr>
            <a:lvl6pPr marL="2009525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6pPr>
            <a:lvl7pPr marL="2411430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7pPr>
            <a:lvl8pPr marL="2813335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8pPr>
            <a:lvl9pPr marL="3215240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000000"/>
                </a:solidFill>
              </a:rPr>
              <a:pPr/>
              <a:t>11/29/2023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47060"/>
      </p:ext>
    </p:extLst>
  </p:cSld>
  <p:clrMapOvr>
    <a:masterClrMapping/>
  </p:clrMapOvr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9" y="1600201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000000"/>
                </a:solidFill>
              </a:rPr>
              <a:pPr/>
              <a:t>11/29/2023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25490"/>
      </p:ext>
    </p:extLst>
  </p:cSld>
  <p:clrMapOvr>
    <a:masterClrMapping/>
  </p:clrMapOvr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3"/>
          </a:xfrm>
        </p:spPr>
        <p:txBody>
          <a:bodyPr anchor="b"/>
          <a:lstStyle>
            <a:lvl1pPr marL="0" indent="0">
              <a:buNone/>
              <a:defRPr sz="2051" b="1"/>
            </a:lvl1pPr>
            <a:lvl2pPr marL="401905" indent="0">
              <a:buNone/>
              <a:defRPr sz="1744" b="1"/>
            </a:lvl2pPr>
            <a:lvl3pPr marL="803810" indent="0">
              <a:buNone/>
              <a:defRPr sz="1641" b="1"/>
            </a:lvl3pPr>
            <a:lvl4pPr marL="1205715" indent="0">
              <a:buNone/>
              <a:defRPr sz="1436" b="1"/>
            </a:lvl4pPr>
            <a:lvl5pPr marL="1607620" indent="0">
              <a:buNone/>
              <a:defRPr sz="1436" b="1"/>
            </a:lvl5pPr>
            <a:lvl6pPr marL="2009525" indent="0">
              <a:buNone/>
              <a:defRPr sz="1436" b="1"/>
            </a:lvl6pPr>
            <a:lvl7pPr marL="2411430" indent="0">
              <a:buNone/>
              <a:defRPr sz="1436" b="1"/>
            </a:lvl7pPr>
            <a:lvl8pPr marL="2813335" indent="0">
              <a:buNone/>
              <a:defRPr sz="1436" b="1"/>
            </a:lvl8pPr>
            <a:lvl9pPr marL="3215240" indent="0">
              <a:buNone/>
              <a:defRPr sz="143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6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9" cy="823913"/>
          </a:xfrm>
        </p:spPr>
        <p:txBody>
          <a:bodyPr anchor="b"/>
          <a:lstStyle>
            <a:lvl1pPr marL="0" indent="0">
              <a:buNone/>
              <a:defRPr sz="2051" b="1"/>
            </a:lvl1pPr>
            <a:lvl2pPr marL="401905" indent="0">
              <a:buNone/>
              <a:defRPr sz="1744" b="1"/>
            </a:lvl2pPr>
            <a:lvl3pPr marL="803810" indent="0">
              <a:buNone/>
              <a:defRPr sz="1641" b="1"/>
            </a:lvl3pPr>
            <a:lvl4pPr marL="1205715" indent="0">
              <a:buNone/>
              <a:defRPr sz="1436" b="1"/>
            </a:lvl4pPr>
            <a:lvl5pPr marL="1607620" indent="0">
              <a:buNone/>
              <a:defRPr sz="1436" b="1"/>
            </a:lvl5pPr>
            <a:lvl6pPr marL="2009525" indent="0">
              <a:buNone/>
              <a:defRPr sz="1436" b="1"/>
            </a:lvl6pPr>
            <a:lvl7pPr marL="2411430" indent="0">
              <a:buNone/>
              <a:defRPr sz="1436" b="1"/>
            </a:lvl7pPr>
            <a:lvl8pPr marL="2813335" indent="0">
              <a:buNone/>
              <a:defRPr sz="1436" b="1"/>
            </a:lvl8pPr>
            <a:lvl9pPr marL="3215240" indent="0">
              <a:buNone/>
              <a:defRPr sz="143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9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000000"/>
                </a:solidFill>
              </a:rPr>
              <a:pPr/>
              <a:t>11/29/2023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2194"/>
      </p:ext>
    </p:extLst>
  </p:cSld>
  <p:clrMapOvr>
    <a:masterClrMapping/>
  </p:clrMapOvr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000000"/>
                </a:solidFill>
              </a:rPr>
              <a:pPr/>
              <a:t>11/29/2023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02422"/>
      </p:ext>
    </p:extLst>
  </p:cSld>
  <p:clrMapOvr>
    <a:masterClrMapping/>
  </p:clrMapOvr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000000"/>
                </a:solidFill>
              </a:rPr>
              <a:pPr/>
              <a:t>11/29/2023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933466"/>
      </p:ext>
    </p:extLst>
  </p:cSld>
  <p:clrMapOvr>
    <a:masterClrMapping/>
  </p:clrMapOvr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287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2872"/>
            </a:lvl1pPr>
            <a:lvl2pPr>
              <a:defRPr sz="2461"/>
            </a:lvl2pPr>
            <a:lvl3pPr>
              <a:defRPr sz="2051"/>
            </a:lvl3pPr>
            <a:lvl4pPr>
              <a:defRPr sz="1744"/>
            </a:lvl4pPr>
            <a:lvl5pPr>
              <a:defRPr sz="1744"/>
            </a:lvl5pPr>
            <a:lvl6pPr>
              <a:defRPr sz="1744"/>
            </a:lvl6pPr>
            <a:lvl7pPr>
              <a:defRPr sz="1744"/>
            </a:lvl7pPr>
            <a:lvl8pPr>
              <a:defRPr sz="1744"/>
            </a:lvl8pPr>
            <a:lvl9pPr>
              <a:defRPr sz="174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436"/>
            </a:lvl1pPr>
            <a:lvl2pPr marL="401905" indent="0">
              <a:buNone/>
              <a:defRPr sz="1231"/>
            </a:lvl2pPr>
            <a:lvl3pPr marL="803810" indent="0">
              <a:buNone/>
              <a:defRPr sz="1128"/>
            </a:lvl3pPr>
            <a:lvl4pPr marL="1205715" indent="0">
              <a:buNone/>
              <a:defRPr sz="923"/>
            </a:lvl4pPr>
            <a:lvl5pPr marL="1607620" indent="0">
              <a:buNone/>
              <a:defRPr sz="923"/>
            </a:lvl5pPr>
            <a:lvl6pPr marL="2009525" indent="0">
              <a:buNone/>
              <a:defRPr sz="923"/>
            </a:lvl6pPr>
            <a:lvl7pPr marL="2411430" indent="0">
              <a:buNone/>
              <a:defRPr sz="923"/>
            </a:lvl7pPr>
            <a:lvl8pPr marL="2813335" indent="0">
              <a:buNone/>
              <a:defRPr sz="923"/>
            </a:lvl8pPr>
            <a:lvl9pPr marL="3215240" indent="0">
              <a:buNone/>
              <a:defRPr sz="92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000000"/>
                </a:solidFill>
              </a:rPr>
              <a:pPr/>
              <a:t>11/29/2023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01199"/>
      </p:ext>
    </p:extLst>
  </p:cSld>
  <p:clrMapOvr>
    <a:masterClrMapping/>
  </p:clrMapOvr>
  <p:hf sldNum="0"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287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 marL="0" indent="0">
              <a:buNone/>
              <a:defRPr sz="2872"/>
            </a:lvl1pPr>
            <a:lvl2pPr marL="401905" indent="0">
              <a:buNone/>
              <a:defRPr sz="2461"/>
            </a:lvl2pPr>
            <a:lvl3pPr marL="803810" indent="0">
              <a:buNone/>
              <a:defRPr sz="2051"/>
            </a:lvl3pPr>
            <a:lvl4pPr marL="1205715" indent="0">
              <a:buNone/>
              <a:defRPr sz="1744"/>
            </a:lvl4pPr>
            <a:lvl5pPr marL="1607620" indent="0">
              <a:buNone/>
              <a:defRPr sz="1744"/>
            </a:lvl5pPr>
            <a:lvl6pPr marL="2009525" indent="0">
              <a:buNone/>
              <a:defRPr sz="1744"/>
            </a:lvl6pPr>
            <a:lvl7pPr marL="2411430" indent="0">
              <a:buNone/>
              <a:defRPr sz="1744"/>
            </a:lvl7pPr>
            <a:lvl8pPr marL="2813335" indent="0">
              <a:buNone/>
              <a:defRPr sz="1744"/>
            </a:lvl8pPr>
            <a:lvl9pPr marL="3215240" indent="0">
              <a:buNone/>
              <a:defRPr sz="17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436"/>
            </a:lvl1pPr>
            <a:lvl2pPr marL="401905" indent="0">
              <a:buNone/>
              <a:defRPr sz="1231"/>
            </a:lvl2pPr>
            <a:lvl3pPr marL="803810" indent="0">
              <a:buNone/>
              <a:defRPr sz="1128"/>
            </a:lvl3pPr>
            <a:lvl4pPr marL="1205715" indent="0">
              <a:buNone/>
              <a:defRPr sz="923"/>
            </a:lvl4pPr>
            <a:lvl5pPr marL="1607620" indent="0">
              <a:buNone/>
              <a:defRPr sz="923"/>
            </a:lvl5pPr>
            <a:lvl6pPr marL="2009525" indent="0">
              <a:buNone/>
              <a:defRPr sz="923"/>
            </a:lvl6pPr>
            <a:lvl7pPr marL="2411430" indent="0">
              <a:buNone/>
              <a:defRPr sz="923"/>
            </a:lvl7pPr>
            <a:lvl8pPr marL="2813335" indent="0">
              <a:buNone/>
              <a:defRPr sz="923"/>
            </a:lvl8pPr>
            <a:lvl9pPr marL="3215240" indent="0">
              <a:buNone/>
              <a:defRPr sz="92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000000"/>
                </a:solidFill>
              </a:rPr>
              <a:pPr/>
              <a:t>11/29/2023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55037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000000"/>
                </a:solidFill>
              </a:rPr>
              <a:pPr/>
              <a:t>11/29/2023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043648"/>
      </p:ext>
    </p:extLst>
  </p:cSld>
  <p:clrMapOvr>
    <a:masterClrMapping/>
  </p:clrMapOvr>
  <p:hf sldNum="0"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0574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000000"/>
                </a:solidFill>
              </a:rPr>
              <a:pPr/>
              <a:t>11/29/2023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63823"/>
      </p:ext>
    </p:extLst>
  </p:cSld>
  <p:clrMapOvr>
    <a:masterClrMapping/>
  </p:clrMapOvr>
  <p:hf sldNum="0"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4176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720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8977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625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5140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4827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7266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780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62871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3605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7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13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038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81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161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199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052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899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381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520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8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647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62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4177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154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1677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2873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957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4243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7036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83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521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90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xmlns="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xmlns="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xmlns="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xmlns="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xmlns="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xmlns="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xmlns="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xmlns="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xmlns="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xmlns="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xmlns="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xmlns="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xmlns="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xmlns="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xmlns="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xmlns="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xmlns="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xmlns="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xmlns="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xmlns="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xmlns="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xmlns="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xmlns="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xmlns="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xmlns="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xmlns="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xmlns="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xmlns="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xmlns="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xmlns="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xmlns="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xmlns="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xmlns="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xmlns="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xmlns="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xmlns="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xmlns="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xmlns="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xmlns="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xmlns="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xmlns="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xmlns="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5954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4026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333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198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017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5287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555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4459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0285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02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7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348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335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8065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14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819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040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6750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242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30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933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7913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41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054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5364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1948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394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2483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368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044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775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738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9628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217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433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223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313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8223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357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975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958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182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625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119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760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1590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7040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8183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6401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86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98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44" r:id="rId5"/>
  </p:sldLayoutIdLst>
  <p:txStyles>
    <p:titleStyle>
      <a:lvl1pPr algn="ctr" defTabSz="1198588" rtl="0" eaLnBrk="1" latinLnBrk="1" hangingPunct="1">
        <a:spcBef>
          <a:spcPct val="0"/>
        </a:spcBef>
        <a:buNone/>
        <a:defRPr sz="4718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49468" indent="-449468" algn="l" defTabSz="1198588" rtl="0" eaLnBrk="1" latinLnBrk="1" hangingPunct="1">
        <a:spcBef>
          <a:spcPct val="20000"/>
        </a:spcBef>
        <a:buFont typeface="Arial" panose="020B0604020202020204" pitchFamily="34" charset="0"/>
        <a:buChar char="•"/>
        <a:defRPr sz="4205" kern="1200">
          <a:solidFill>
            <a:schemeClr val="tx1"/>
          </a:solidFill>
          <a:latin typeface="+mn-lt"/>
          <a:ea typeface="+mn-ea"/>
          <a:cs typeface="+mn-cs"/>
        </a:defRPr>
      </a:lvl1pPr>
      <a:lvl2pPr marL="973850" indent="-374563" algn="l" defTabSz="1198588" rtl="0" eaLnBrk="1" latinLnBrk="1" hangingPunct="1">
        <a:spcBef>
          <a:spcPct val="20000"/>
        </a:spcBef>
        <a:buFont typeface="Arial" panose="020B0604020202020204" pitchFamily="34" charset="0"/>
        <a:buChar char="–"/>
        <a:defRPr sz="3692" kern="1200">
          <a:solidFill>
            <a:schemeClr val="tx1"/>
          </a:solidFill>
          <a:latin typeface="+mn-lt"/>
          <a:ea typeface="+mn-ea"/>
          <a:cs typeface="+mn-cs"/>
        </a:defRPr>
      </a:lvl2pPr>
      <a:lvl3pPr marL="1498233" indent="-299657" algn="l" defTabSz="1198588" rtl="0" eaLnBrk="1" latinLnBrk="1" hangingPunct="1">
        <a:spcBef>
          <a:spcPct val="20000"/>
        </a:spcBef>
        <a:buFont typeface="Arial" panose="020B0604020202020204" pitchFamily="34" charset="0"/>
        <a:buChar char="•"/>
        <a:defRPr sz="3179" kern="1200">
          <a:solidFill>
            <a:schemeClr val="tx1"/>
          </a:solidFill>
          <a:latin typeface="+mn-lt"/>
          <a:ea typeface="+mn-ea"/>
          <a:cs typeface="+mn-cs"/>
        </a:defRPr>
      </a:lvl3pPr>
      <a:lvl4pPr marL="2097525" indent="-299657" algn="l" defTabSz="1198588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696810" indent="-299657" algn="l" defTabSz="1198588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296112" indent="-299657" algn="l" defTabSz="1198588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895404" indent="-299657" algn="l" defTabSz="1198588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494699" indent="-299657" algn="l" defTabSz="1198588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093989" indent="-299657" algn="l" defTabSz="1198588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198588" rtl="0" eaLnBrk="1" latinLnBrk="1" hangingPunct="1">
        <a:defRPr sz="2359" kern="1200">
          <a:solidFill>
            <a:schemeClr val="tx1"/>
          </a:solidFill>
          <a:latin typeface="+mn-lt"/>
          <a:ea typeface="+mn-ea"/>
          <a:cs typeface="+mn-cs"/>
        </a:defRPr>
      </a:lvl1pPr>
      <a:lvl2pPr marL="599295" algn="l" defTabSz="1198588" rtl="0" eaLnBrk="1" latinLnBrk="1" hangingPunct="1">
        <a:defRPr sz="2359" kern="1200">
          <a:solidFill>
            <a:schemeClr val="tx1"/>
          </a:solidFill>
          <a:latin typeface="+mn-lt"/>
          <a:ea typeface="+mn-ea"/>
          <a:cs typeface="+mn-cs"/>
        </a:defRPr>
      </a:lvl2pPr>
      <a:lvl3pPr marL="1198588" algn="l" defTabSz="1198588" rtl="0" eaLnBrk="1" latinLnBrk="1" hangingPunct="1">
        <a:defRPr sz="2359" kern="1200">
          <a:solidFill>
            <a:schemeClr val="tx1"/>
          </a:solidFill>
          <a:latin typeface="+mn-lt"/>
          <a:ea typeface="+mn-ea"/>
          <a:cs typeface="+mn-cs"/>
        </a:defRPr>
      </a:lvl3pPr>
      <a:lvl4pPr marL="1797880" algn="l" defTabSz="1198588" rtl="0" eaLnBrk="1" latinLnBrk="1" hangingPunct="1">
        <a:defRPr sz="2359" kern="1200">
          <a:solidFill>
            <a:schemeClr val="tx1"/>
          </a:solidFill>
          <a:latin typeface="+mn-lt"/>
          <a:ea typeface="+mn-ea"/>
          <a:cs typeface="+mn-cs"/>
        </a:defRPr>
      </a:lvl4pPr>
      <a:lvl5pPr marL="2397171" algn="l" defTabSz="1198588" rtl="0" eaLnBrk="1" latinLnBrk="1" hangingPunct="1">
        <a:defRPr sz="2359" kern="1200">
          <a:solidFill>
            <a:schemeClr val="tx1"/>
          </a:solidFill>
          <a:latin typeface="+mn-lt"/>
          <a:ea typeface="+mn-ea"/>
          <a:cs typeface="+mn-cs"/>
        </a:defRPr>
      </a:lvl5pPr>
      <a:lvl6pPr marL="2996463" algn="l" defTabSz="1198588" rtl="0" eaLnBrk="1" latinLnBrk="1" hangingPunct="1">
        <a:defRPr sz="2359" kern="1200">
          <a:solidFill>
            <a:schemeClr val="tx1"/>
          </a:solidFill>
          <a:latin typeface="+mn-lt"/>
          <a:ea typeface="+mn-ea"/>
          <a:cs typeface="+mn-cs"/>
        </a:defRPr>
      </a:lvl6pPr>
      <a:lvl7pPr marL="3595767" algn="l" defTabSz="1198588" rtl="0" eaLnBrk="1" latinLnBrk="1" hangingPunct="1">
        <a:defRPr sz="2359" kern="1200">
          <a:solidFill>
            <a:schemeClr val="tx1"/>
          </a:solidFill>
          <a:latin typeface="+mn-lt"/>
          <a:ea typeface="+mn-ea"/>
          <a:cs typeface="+mn-cs"/>
        </a:defRPr>
      </a:lvl7pPr>
      <a:lvl8pPr marL="4195050" algn="l" defTabSz="1198588" rtl="0" eaLnBrk="1" latinLnBrk="1" hangingPunct="1">
        <a:defRPr sz="2359" kern="1200">
          <a:solidFill>
            <a:schemeClr val="tx1"/>
          </a:solidFill>
          <a:latin typeface="+mn-lt"/>
          <a:ea typeface="+mn-ea"/>
          <a:cs typeface="+mn-cs"/>
        </a:defRPr>
      </a:lvl8pPr>
      <a:lvl9pPr marL="4794341" algn="l" defTabSz="1198588" rtl="0" eaLnBrk="1" latinLnBrk="1" hangingPunct="1">
        <a:defRPr sz="23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lIns="104499" tIns="52250" rIns="104499" bIns="52250"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lIns="104499" tIns="52250" rIns="104499" bIns="5225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lIns="104499" tIns="52250" rIns="104499" bIns="52250"/>
          <a:lstStyle>
            <a:lvl1pPr>
              <a:defRPr sz="1641"/>
            </a:lvl1pPr>
          </a:lstStyle>
          <a:p>
            <a:pPr defTabSz="535873"/>
            <a:fld id="{B76D1223-53C8-4F6E-A0EE-C7ADC22EE3B7}" type="datetimeFigureOut">
              <a:rPr lang="en-US" smtClean="0">
                <a:solidFill>
                  <a:srgbClr val="000000"/>
                </a:solidFill>
              </a:rPr>
              <a:pPr defTabSz="535873"/>
              <a:t>11/29/2023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lIns="104499" tIns="52250" rIns="104499" bIns="52250"/>
          <a:lstStyle>
            <a:lvl1pPr algn="ctr">
              <a:defRPr sz="1641"/>
            </a:lvl1pPr>
          </a:lstStyle>
          <a:p>
            <a:pPr defTabSz="535873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lIns="104499" tIns="52250" rIns="104499" bIns="52250"/>
          <a:lstStyle>
            <a:lvl1pPr algn="r">
              <a:defRPr sz="1641"/>
            </a:lvl1pPr>
          </a:lstStyle>
          <a:p>
            <a:pPr defTabSz="535873"/>
            <a:fld id="{C347F815-C9D9-4C47-BF81-5524DE2DFFF4}" type="slidenum">
              <a:rPr lang="en-US" smtClean="0">
                <a:solidFill>
                  <a:srgbClr val="000000"/>
                </a:solidFill>
              </a:rPr>
              <a:pPr defTabSz="535873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24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sldNum="0" hdr="0" ftr="0" dt="0"/>
  <p:txStyles>
    <p:titleStyle>
      <a:lvl1pPr marL="0" lvl="0" indent="0" algn="ctr" defTabSz="10717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523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905" lvl="0" indent="-401905" algn="l" defTabSz="107174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0794" lvl="1" indent="-334921" algn="l" defTabSz="107174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683" lvl="2" indent="-267937" algn="l" defTabSz="107174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557" lvl="3" indent="-267937" algn="l" defTabSz="107174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5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430" lvl="4" indent="-267937" algn="l" defTabSz="107174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947303" lvl="5" indent="-267937" algn="l" defTabSz="107174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483176" lvl="6" indent="-267937" algn="l" defTabSz="107174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4019049" lvl="7" indent="-267937" algn="l" defTabSz="107174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554922" lvl="8" indent="-267937" algn="l" defTabSz="107174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0717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5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35873" lvl="1" indent="0" algn="l" defTabSz="10717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071747" lvl="2" indent="0" algn="l" defTabSz="10717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7620" lvl="3" indent="0" algn="l" defTabSz="10717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143493" lvl="4" indent="0" algn="l" defTabSz="10717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679367" lvl="5" indent="0" algn="l" defTabSz="10717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3215240" lvl="6" indent="0" algn="l" defTabSz="10717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751113" lvl="7" indent="0" algn="l" defTabSz="10717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4286985" lvl="8" indent="0" algn="l" defTabSz="10717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69EE9-47DC-4A2B-A857-AAEA1D3C3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CF400-E913-4F69-8E30-14627B56D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7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4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95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9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60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20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9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66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84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71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6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5.jp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8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2.xml"/><Relationship Id="rId14" Type="http://schemas.openxmlformats.org/officeDocument/2006/relationships/image" Target="../media/image38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microsoft.com/office/2007/relationships/hdphoto" Target="../media/hdphoto5.wdp"/><Relationship Id="rId4" Type="http://schemas.openxmlformats.org/officeDocument/2006/relationships/image" Target="../media/image50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tags" Target="../tags/tag4.xml"/><Relationship Id="rId7" Type="http://schemas.openxmlformats.org/officeDocument/2006/relationships/image" Target="../media/image53.jpeg"/><Relationship Id="rId12" Type="http://schemas.openxmlformats.org/officeDocument/2006/relationships/audio" Target="../media/audio1.wav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57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56.gif"/><Relationship Id="rId4" Type="http://schemas.openxmlformats.org/officeDocument/2006/relationships/slideLayout" Target="../slideLayouts/slideLayout133.xml"/><Relationship Id="rId9" Type="http://schemas.openxmlformats.org/officeDocument/2006/relationships/image" Target="../media/image5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2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6.xml"/><Relationship Id="rId18" Type="http://schemas.openxmlformats.org/officeDocument/2006/relationships/image" Target="../media/image27.png"/><Relationship Id="rId3" Type="http://schemas.openxmlformats.org/officeDocument/2006/relationships/image" Target="../media/image17.jpeg"/><Relationship Id="rId21" Type="http://schemas.openxmlformats.org/officeDocument/2006/relationships/image" Target="../media/image30.gif"/><Relationship Id="rId7" Type="http://schemas.openxmlformats.org/officeDocument/2006/relationships/slide" Target="slide4.xml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image" Target="../media/image16.jpg"/><Relationship Id="rId16" Type="http://schemas.openxmlformats.org/officeDocument/2006/relationships/slide" Target="slide3.xml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openxmlformats.org/officeDocument/2006/relationships/image" Target="../media/image25.png"/><Relationship Id="rId10" Type="http://schemas.openxmlformats.org/officeDocument/2006/relationships/slide" Target="slide5.xml"/><Relationship Id="rId19" Type="http://schemas.openxmlformats.org/officeDocument/2006/relationships/image" Target="../media/image28.png"/><Relationship Id="rId4" Type="http://schemas.openxmlformats.org/officeDocument/2006/relationships/slide" Target="slide1.xml"/><Relationship Id="rId9" Type="http://schemas.openxmlformats.org/officeDocument/2006/relationships/image" Target="../media/image21.png"/><Relationship Id="rId14" Type="http://schemas.openxmlformats.org/officeDocument/2006/relationships/image" Target="../media/image24.png"/><Relationship Id="rId22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36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2.xml"/><Relationship Id="rId14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6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1.jp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0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2.xml"/><Relationship Id="rId14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6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2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2.xml"/><Relationship Id="rId14" Type="http://schemas.openxmlformats.org/officeDocument/2006/relationships/image" Target="../media/image3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6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3.jp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4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2.xml"/><Relationship Id="rId14" Type="http://schemas.openxmlformats.org/officeDocument/2006/relationships/image" Target="../media/image3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6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4.jp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26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2.xml"/><Relationship Id="rId14" Type="http://schemas.openxmlformats.org/officeDocument/2006/relationships/image" Target="../media/image3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89" y="-100171"/>
            <a:ext cx="12320789" cy="69581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7326" y="5005596"/>
            <a:ext cx="10151287" cy="120032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IE" sz="3600" dirty="0">
                <a:latin typeface="Times New Roman" pitchFamily="18" charset="0"/>
                <a:cs typeface="Times New Roman" pitchFamily="18" charset="0"/>
              </a:rPr>
              <a:t>          MÔN: </a:t>
            </a:r>
            <a:r>
              <a:rPr lang="en-IE" sz="3600" dirty="0" smtClean="0">
                <a:latin typeface="Times New Roman" pitchFamily="18" charset="0"/>
                <a:cs typeface="Times New Roman" pitchFamily="18" charset="0"/>
              </a:rPr>
              <a:t>TOÁN</a:t>
            </a:r>
            <a:endParaRPr lang="en-IE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E" sz="36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IE" sz="3600" dirty="0" smtClean="0">
                <a:latin typeface="Times New Roman" pitchFamily="18" charset="0"/>
                <a:cs typeface="Times New Roman" pitchFamily="18" charset="0"/>
              </a:rPr>
              <a:t>   GV  </a:t>
            </a:r>
            <a:r>
              <a:rPr lang="en-IE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 Lê Thị Kim Lê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36955" y="2967335"/>
            <a:ext cx="9918100" cy="1774845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IE" sz="5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CHÀO MỪNG QUÝ THẦY CÔ </a:t>
            </a:r>
          </a:p>
          <a:p>
            <a:pPr algn="ctr"/>
            <a:r>
              <a:rPr lang="en-IE" sz="5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VỀ THĂM LỚP 2B</a:t>
            </a:r>
            <a:endParaRPr lang="en-US" sz="5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6220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</a:t>
            </a:r>
            <a:endParaRPr lang="en-US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" y="18035"/>
            <a:ext cx="5449133" cy="5003462"/>
          </a:xfrm>
          <a:prstGeom prst="rect">
            <a:avLst/>
          </a:prstGeom>
        </p:spPr>
      </p:pic>
      <p:sp>
        <p:nvSpPr>
          <p:cNvPr id="19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748968" y="2783782"/>
            <a:ext cx="6443032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hấu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38055" y="1625128"/>
            <a:ext cx="69735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/>
              <a:t>Quả</a:t>
            </a:r>
            <a:r>
              <a:rPr lang="en-US" sz="4400" dirty="0" smtClean="0"/>
              <a:t> </a:t>
            </a:r>
            <a:r>
              <a:rPr lang="en-US" sz="4400" dirty="0" err="1" smtClean="0"/>
              <a:t>dưa</a:t>
            </a:r>
            <a:r>
              <a:rPr lang="en-US" sz="4400" dirty="0" smtClean="0"/>
              <a:t> </a:t>
            </a:r>
            <a:r>
              <a:rPr lang="en-US" sz="4400" dirty="0" err="1" smtClean="0"/>
              <a:t>hấu</a:t>
            </a:r>
            <a:r>
              <a:rPr lang="en-US" sz="4400" dirty="0" smtClean="0"/>
              <a:t> </a:t>
            </a:r>
            <a:r>
              <a:rPr lang="en-US" sz="4400" dirty="0" err="1" smtClean="0"/>
              <a:t>có</a:t>
            </a:r>
            <a:r>
              <a:rPr lang="en-US" sz="4400" dirty="0" smtClean="0"/>
              <a:t> </a:t>
            </a:r>
            <a:r>
              <a:rPr lang="en-US" sz="4400" dirty="0" err="1" smtClean="0"/>
              <a:t>dạng</a:t>
            </a:r>
            <a:r>
              <a:rPr lang="en-US" sz="4400" dirty="0" smtClean="0"/>
              <a:t> </a:t>
            </a:r>
            <a:r>
              <a:rPr lang="en-US" sz="4400" dirty="0" err="1" smtClean="0"/>
              <a:t>khối</a:t>
            </a:r>
            <a:r>
              <a:rPr lang="en-US" sz="4400" dirty="0" smtClean="0"/>
              <a:t> </a:t>
            </a:r>
            <a:r>
              <a:rPr lang="en-US" sz="4400" dirty="0" err="1" smtClean="0"/>
              <a:t>gì</a:t>
            </a:r>
            <a:r>
              <a:rPr lang="en-US" sz="4400" dirty="0" smtClean="0"/>
              <a:t>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4499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5E2FA4-701D-4C92-898E-7EE4AF07FEBA}"/>
              </a:ext>
            </a:extLst>
          </p:cNvPr>
          <p:cNvSpPr txBox="1"/>
          <p:nvPr/>
        </p:nvSpPr>
        <p:spPr>
          <a:xfrm>
            <a:off x="2336521" y="2551859"/>
            <a:ext cx="7029810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BÀI </a:t>
            </a:r>
            <a:r>
              <a:rPr lang="vi-VN" sz="4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46</a:t>
            </a:r>
            <a:r>
              <a:rPr lang="en-IE" sz="4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: </a:t>
            </a:r>
            <a:endParaRPr lang="vi-VN" sz="4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4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KHỐI TRỤ, KHỐI </a:t>
            </a:r>
            <a:r>
              <a:rPr lang="vi-VN" sz="4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CẦU</a:t>
            </a:r>
            <a:r>
              <a:rPr lang="en-IE" sz="4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 </a:t>
            </a:r>
            <a:r>
              <a:rPr lang="en-IE" sz="4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(TIẾT 2</a:t>
            </a:r>
            <a:r>
              <a:rPr lang="en-IE" sz="4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)</a:t>
            </a:r>
            <a:endParaRPr lang="vi-VN" sz="4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16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6D871E24-9C15-4919-8A20-3CD1565FD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237" y="194067"/>
            <a:ext cx="2949358" cy="1083299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1C097A8-192F-43C0-8DF3-5EA4E874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0467" y="255233"/>
            <a:ext cx="8872329" cy="5660004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xmlns="" id="{D816A908-AAC7-471D-BBC0-E84881139DFF}"/>
              </a:ext>
            </a:extLst>
          </p:cNvPr>
          <p:cNvSpPr/>
          <p:nvPr/>
        </p:nvSpPr>
        <p:spPr>
          <a:xfrm>
            <a:off x="1171006" y="138588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BD90AD28-100D-4D49-B556-678D001BF1D8}"/>
              </a:ext>
            </a:extLst>
          </p:cNvPr>
          <p:cNvGrpSpPr/>
          <p:nvPr/>
        </p:nvGrpSpPr>
        <p:grpSpPr>
          <a:xfrm>
            <a:off x="1788813" y="1405851"/>
            <a:ext cx="1116312" cy="472051"/>
            <a:chOff x="1870518" y="1440653"/>
            <a:chExt cx="1116312" cy="461666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E63D3AB4-CD01-4C8C-BA47-D7328977B7B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xmlns="" id="{512D191E-E6BC-4499-8B8D-50E7B8A5572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291C7D10-42F1-443F-A720-471627A90DC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3DD8B8AF-CCB9-4B42-A678-FD12F231B684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D4B0DB1-34F6-4AB7-9542-57D9977EBE0D}"/>
              </a:ext>
            </a:extLst>
          </p:cNvPr>
          <p:cNvSpPr txBox="1"/>
          <p:nvPr/>
        </p:nvSpPr>
        <p:spPr>
          <a:xfrm>
            <a:off x="755079" y="5257141"/>
            <a:ext cx="287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Trong bức tranh có: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C5458A5-2B0F-40C6-9B74-0EF5CDBA8530}"/>
              </a:ext>
            </a:extLst>
          </p:cNvPr>
          <p:cNvGrpSpPr/>
          <p:nvPr/>
        </p:nvGrpSpPr>
        <p:grpSpPr>
          <a:xfrm>
            <a:off x="855059" y="5758936"/>
            <a:ext cx="4442242" cy="545510"/>
            <a:chOff x="785700" y="5486181"/>
            <a:chExt cx="4442242" cy="54551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0BAEE228-FB66-458A-96A1-469479B6A845}"/>
                </a:ext>
              </a:extLst>
            </p:cNvPr>
            <p:cNvSpPr txBox="1"/>
            <p:nvPr/>
          </p:nvSpPr>
          <p:spPr>
            <a:xfrm>
              <a:off x="785700" y="5549069"/>
              <a:ext cx="44422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          đèn lồng dạng khối trụ.</a:t>
              </a: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xmlns="" id="{C2DEA564-6FF8-4854-99EE-796253B47028}"/>
                </a:ext>
              </a:extLst>
            </p:cNvPr>
            <p:cNvSpPr/>
            <p:nvPr/>
          </p:nvSpPr>
          <p:spPr>
            <a:xfrm>
              <a:off x="1281327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EBF355CD-AB2A-4947-8DA4-9A23C1937425}"/>
              </a:ext>
            </a:extLst>
          </p:cNvPr>
          <p:cNvGrpSpPr/>
          <p:nvPr/>
        </p:nvGrpSpPr>
        <p:grpSpPr>
          <a:xfrm>
            <a:off x="5976518" y="5723180"/>
            <a:ext cx="4665060" cy="560309"/>
            <a:chOff x="773816" y="5723180"/>
            <a:chExt cx="4665060" cy="560309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BE99BF5A-3BDB-4154-A592-C2019A22493D}"/>
                </a:ext>
              </a:extLst>
            </p:cNvPr>
            <p:cNvSpPr txBox="1"/>
            <p:nvPr/>
          </p:nvSpPr>
          <p:spPr>
            <a:xfrm>
              <a:off x="773816" y="5821824"/>
              <a:ext cx="46650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b)           đèn lồng dạng khối cầu.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xmlns="" id="{EF127B58-CAAD-43B7-A93A-564E1DF16002}"/>
                </a:ext>
              </a:extLst>
            </p:cNvPr>
            <p:cNvSpPr/>
            <p:nvPr/>
          </p:nvSpPr>
          <p:spPr>
            <a:xfrm>
              <a:off x="1343159" y="5723180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828CF52-AB80-444B-BC4C-3BF458C8CE76}"/>
              </a:ext>
            </a:extLst>
          </p:cNvPr>
          <p:cNvSpPr txBox="1"/>
          <p:nvPr/>
        </p:nvSpPr>
        <p:spPr>
          <a:xfrm>
            <a:off x="6804339" y="158551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/>
              <a:t>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862C5327-D7CC-4C24-BA16-8CC0955EDAD9}"/>
              </a:ext>
            </a:extLst>
          </p:cNvPr>
          <p:cNvSpPr txBox="1"/>
          <p:nvPr/>
        </p:nvSpPr>
        <p:spPr>
          <a:xfrm>
            <a:off x="7354879" y="162117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/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DD9376BF-7883-4C35-8A97-9174FAB93BAF}"/>
              </a:ext>
            </a:extLst>
          </p:cNvPr>
          <p:cNvSpPr txBox="1"/>
          <p:nvPr/>
        </p:nvSpPr>
        <p:spPr>
          <a:xfrm>
            <a:off x="7798881" y="1616830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/>
              <a:t>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6D849363-1B77-4028-A0F2-4CDD302A802A}"/>
              </a:ext>
            </a:extLst>
          </p:cNvPr>
          <p:cNvSpPr txBox="1"/>
          <p:nvPr/>
        </p:nvSpPr>
        <p:spPr>
          <a:xfrm>
            <a:off x="8338163" y="154065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/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ECC54BF2-2E0D-4349-BF17-4F16FACA95BF}"/>
              </a:ext>
            </a:extLst>
          </p:cNvPr>
          <p:cNvSpPr txBox="1"/>
          <p:nvPr/>
        </p:nvSpPr>
        <p:spPr>
          <a:xfrm>
            <a:off x="8864138" y="150421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/>
              <a:t>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C781F48B-CFD6-45A3-A856-A8D2CD0C2829}"/>
              </a:ext>
            </a:extLst>
          </p:cNvPr>
          <p:cNvSpPr txBox="1"/>
          <p:nvPr/>
        </p:nvSpPr>
        <p:spPr>
          <a:xfrm>
            <a:off x="9421686" y="144173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/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1B1D6399-5BBE-4CA9-B4C2-C8A676579B52}"/>
              </a:ext>
            </a:extLst>
          </p:cNvPr>
          <p:cNvSpPr txBox="1"/>
          <p:nvPr/>
        </p:nvSpPr>
        <p:spPr>
          <a:xfrm>
            <a:off x="10020075" y="127736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/>
              <a:t>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966464D2-3F11-40A9-8EB8-F94092BAD661}"/>
              </a:ext>
            </a:extLst>
          </p:cNvPr>
          <p:cNvSpPr txBox="1"/>
          <p:nvPr/>
        </p:nvSpPr>
        <p:spPr>
          <a:xfrm>
            <a:off x="4415228" y="221062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28415058-C036-46BB-B683-7491C08D4151}"/>
              </a:ext>
            </a:extLst>
          </p:cNvPr>
          <p:cNvSpPr txBox="1"/>
          <p:nvPr/>
        </p:nvSpPr>
        <p:spPr>
          <a:xfrm>
            <a:off x="4825952" y="183841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90C24FA1-E79B-44EB-AB3E-35E3B1247973}"/>
              </a:ext>
            </a:extLst>
          </p:cNvPr>
          <p:cNvSpPr/>
          <p:nvPr/>
        </p:nvSpPr>
        <p:spPr>
          <a:xfrm>
            <a:off x="1335978" y="5756513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C25ADF54-A676-4BF9-8369-9C544A1C34AA}"/>
              </a:ext>
            </a:extLst>
          </p:cNvPr>
          <p:cNvSpPr txBox="1"/>
          <p:nvPr/>
        </p:nvSpPr>
        <p:spPr>
          <a:xfrm>
            <a:off x="5139201" y="192040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4BC853DD-35AC-4D64-9E3E-631BA21D25E8}"/>
              </a:ext>
            </a:extLst>
          </p:cNvPr>
          <p:cNvSpPr txBox="1"/>
          <p:nvPr/>
        </p:nvSpPr>
        <p:spPr>
          <a:xfrm>
            <a:off x="5544968" y="1959062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9AD1F73E-DED8-43FC-BA59-EB4F2336020A}"/>
              </a:ext>
            </a:extLst>
          </p:cNvPr>
          <p:cNvSpPr txBox="1"/>
          <p:nvPr/>
        </p:nvSpPr>
        <p:spPr>
          <a:xfrm>
            <a:off x="5837720" y="2007362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7DF00728-6AF4-4225-8BF1-00005C6F98F1}"/>
              </a:ext>
            </a:extLst>
          </p:cNvPr>
          <p:cNvSpPr txBox="1"/>
          <p:nvPr/>
        </p:nvSpPr>
        <p:spPr>
          <a:xfrm>
            <a:off x="6069250" y="2261305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BBDEA7D8-B0BD-442C-953D-6271AAA1F37C}"/>
              </a:ext>
            </a:extLst>
          </p:cNvPr>
          <p:cNvSpPr txBox="1"/>
          <p:nvPr/>
        </p:nvSpPr>
        <p:spPr>
          <a:xfrm>
            <a:off x="7562005" y="306671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2A7D1E7E-D354-4563-AE49-4B6C42ACC3FC}"/>
              </a:ext>
            </a:extLst>
          </p:cNvPr>
          <p:cNvSpPr txBox="1"/>
          <p:nvPr/>
        </p:nvSpPr>
        <p:spPr>
          <a:xfrm>
            <a:off x="8003163" y="307792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1EC5504B-8939-4581-8FAB-AF810847B827}"/>
              </a:ext>
            </a:extLst>
          </p:cNvPr>
          <p:cNvSpPr txBox="1"/>
          <p:nvPr/>
        </p:nvSpPr>
        <p:spPr>
          <a:xfrm>
            <a:off x="8435584" y="3094362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5C1FCBBB-715B-4E1C-BBAE-F86D1B23E852}"/>
              </a:ext>
            </a:extLst>
          </p:cNvPr>
          <p:cNvSpPr txBox="1"/>
          <p:nvPr/>
        </p:nvSpPr>
        <p:spPr>
          <a:xfrm>
            <a:off x="8807618" y="3136727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1F68D0E3-8022-4277-9AE4-12C68CDEE80B}"/>
              </a:ext>
            </a:extLst>
          </p:cNvPr>
          <p:cNvSpPr txBox="1"/>
          <p:nvPr/>
        </p:nvSpPr>
        <p:spPr>
          <a:xfrm>
            <a:off x="9317901" y="3098992"/>
            <a:ext cx="61728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2F61F5B7-ABC3-4C96-9AE5-729B78876F85}"/>
              </a:ext>
            </a:extLst>
          </p:cNvPr>
          <p:cNvSpPr txBox="1"/>
          <p:nvPr/>
        </p:nvSpPr>
        <p:spPr>
          <a:xfrm>
            <a:off x="9859654" y="305644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xmlns="" id="{E1944B63-1A94-4C77-9216-00684CAFF10E}"/>
              </a:ext>
            </a:extLst>
          </p:cNvPr>
          <p:cNvSpPr/>
          <p:nvPr/>
        </p:nvSpPr>
        <p:spPr>
          <a:xfrm>
            <a:off x="6425860" y="5720005"/>
            <a:ext cx="774979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781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2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4" grpId="0"/>
      <p:bldP spid="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63D36D8-9B87-4523-8F0C-D7362E3F9013}"/>
              </a:ext>
            </a:extLst>
          </p:cNvPr>
          <p:cNvSpPr/>
          <p:nvPr/>
        </p:nvSpPr>
        <p:spPr>
          <a:xfrm>
            <a:off x="995872" y="134837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8241F6-79CB-4CE8-BFBB-93370766738A}"/>
              </a:ext>
            </a:extLst>
          </p:cNvPr>
          <p:cNvSpPr txBox="1"/>
          <p:nvPr/>
        </p:nvSpPr>
        <p:spPr>
          <a:xfrm>
            <a:off x="1433194" y="1348370"/>
            <a:ext cx="522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Chọn hình thích hợp đặt vào dấu “?”.</a:t>
            </a:r>
          </a:p>
        </p:txBody>
      </p:sp>
      <p:pic>
        <p:nvPicPr>
          <p:cNvPr id="60" name="Picture 59" descr="C:\Users\TUAN\Downloads\Luyện tập 1.png">
            <a:extLst>
              <a:ext uri="{FF2B5EF4-FFF2-40B4-BE49-F238E27FC236}">
                <a16:creationId xmlns:a16="http://schemas.microsoft.com/office/drawing/2014/main" xmlns="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51BF50B-9BD2-475D-84C0-ED29E4F5C5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786424" y="2076725"/>
            <a:ext cx="10285650" cy="13522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D95FF01-7137-420D-9A29-DF3960A7F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>
            <a:off x="875519" y="4105137"/>
            <a:ext cx="10285650" cy="13522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E7E1DA3-0234-481D-9FF8-7DBED2D13EE7}"/>
              </a:ext>
            </a:extLst>
          </p:cNvPr>
          <p:cNvSpPr/>
          <p:nvPr/>
        </p:nvSpPr>
        <p:spPr>
          <a:xfrm>
            <a:off x="959927" y="2076725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DA3FF90-5444-46E0-AD6A-723340E32AE9}"/>
              </a:ext>
            </a:extLst>
          </p:cNvPr>
          <p:cNvSpPr/>
          <p:nvPr/>
        </p:nvSpPr>
        <p:spPr>
          <a:xfrm>
            <a:off x="4313125" y="2076724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4049A78-44A5-4E94-B8BC-13D37AD298AA}"/>
              </a:ext>
            </a:extLst>
          </p:cNvPr>
          <p:cNvSpPr/>
          <p:nvPr/>
        </p:nvSpPr>
        <p:spPr>
          <a:xfrm>
            <a:off x="7666323" y="2076724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719FBE1F-CB49-419B-A1B0-96EFDCD2D818}"/>
              </a:ext>
            </a:extLst>
          </p:cNvPr>
          <p:cNvSpPr/>
          <p:nvPr/>
        </p:nvSpPr>
        <p:spPr>
          <a:xfrm>
            <a:off x="1936652" y="1813828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6E6DFF3B-9F20-48D8-AC10-5E76647BE7C8}"/>
              </a:ext>
            </a:extLst>
          </p:cNvPr>
          <p:cNvSpPr/>
          <p:nvPr/>
        </p:nvSpPr>
        <p:spPr>
          <a:xfrm>
            <a:off x="5295637" y="1810035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82E49D4E-5A65-4653-AD92-6AD5627D970D}"/>
              </a:ext>
            </a:extLst>
          </p:cNvPr>
          <p:cNvSpPr/>
          <p:nvPr/>
        </p:nvSpPr>
        <p:spPr>
          <a:xfrm>
            <a:off x="8654622" y="1806242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7897CB9D-8912-40C5-A195-06208789C927}"/>
              </a:ext>
            </a:extLst>
          </p:cNvPr>
          <p:cNvSpPr/>
          <p:nvPr/>
        </p:nvSpPr>
        <p:spPr>
          <a:xfrm>
            <a:off x="4815744" y="4663261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3" grpId="0" animBg="1"/>
      <p:bldP spid="32" grpId="0" animBg="1"/>
      <p:bldP spid="34" grpId="0" animBg="1"/>
      <p:bldP spid="4" grpId="0" animBg="1"/>
      <p:bldP spid="38" grpId="0" animBg="1"/>
      <p:bldP spid="39" grpId="0" animBg="1"/>
      <p:bldP spid="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TUAN\Downloads\Luyện tập 1.png">
            <a:extLst>
              <a:ext uri="{FF2B5EF4-FFF2-40B4-BE49-F238E27FC236}">
                <a16:creationId xmlns:a16="http://schemas.microsoft.com/office/drawing/2014/main" xmlns="" id="{4CD40033-5B5A-43BF-BF5F-D57AE234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xmlns="" id="{57456992-8066-401D-88FF-F5179C64DA89}"/>
              </a:ext>
            </a:extLst>
          </p:cNvPr>
          <p:cNvSpPr/>
          <p:nvPr/>
        </p:nvSpPr>
        <p:spPr>
          <a:xfrm>
            <a:off x="953669" y="143277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A86E496-7A7E-452C-9CAE-202DBE8D8011}"/>
              </a:ext>
            </a:extLst>
          </p:cNvPr>
          <p:cNvSpPr txBox="1"/>
          <p:nvPr/>
        </p:nvSpPr>
        <p:spPr>
          <a:xfrm>
            <a:off x="1390991" y="1432776"/>
            <a:ext cx="3054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Bạn khối cầu sẽ rơi vào khoang khi phép tính có kết quả lớn nhất. Khoang đó có dạng khối trụ hay khối cầu?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9E84F3C-2462-43BB-B3BA-86AFF2C64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44406"/>
            <a:ext cx="6666331" cy="617109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D2F2558-6979-4F12-AB2A-4806E75DAC02}"/>
              </a:ext>
            </a:extLst>
          </p:cNvPr>
          <p:cNvGrpSpPr/>
          <p:nvPr/>
        </p:nvGrpSpPr>
        <p:grpSpPr>
          <a:xfrm>
            <a:off x="5578691" y="3878491"/>
            <a:ext cx="662828" cy="662828"/>
            <a:chOff x="1750173" y="2926500"/>
            <a:chExt cx="662828" cy="66282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7807C4C6-34D7-43BB-B808-86DF5CA9939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48B48A0F-3ACD-4F04-8BEF-765BA8367046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346E286-EA23-46F0-86B2-5F567BB94690}"/>
              </a:ext>
            </a:extLst>
          </p:cNvPr>
          <p:cNvGrpSpPr/>
          <p:nvPr/>
        </p:nvGrpSpPr>
        <p:grpSpPr>
          <a:xfrm>
            <a:off x="9011208" y="2766172"/>
            <a:ext cx="662828" cy="662828"/>
            <a:chOff x="1750173" y="2926500"/>
            <a:chExt cx="662828" cy="66282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5F242EE6-1327-4CE3-86AB-F6DF8FD1304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05D0E6EE-314C-4BF9-8E0D-66D12821ED1D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73107F1-AB3E-4926-99ED-C899A9EB6CE8}"/>
              </a:ext>
            </a:extLst>
          </p:cNvPr>
          <p:cNvGrpSpPr/>
          <p:nvPr/>
        </p:nvGrpSpPr>
        <p:grpSpPr>
          <a:xfrm>
            <a:off x="5764586" y="5407820"/>
            <a:ext cx="662828" cy="662828"/>
            <a:chOff x="1750173" y="2926500"/>
            <a:chExt cx="662828" cy="66282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8830ABB-AF1D-413B-87EC-16D75E7D0A0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EDA6D842-E1D0-4460-91D1-8157DE83032B}"/>
                </a:ext>
              </a:extLst>
            </p:cNvPr>
            <p:cNvSpPr txBox="1"/>
            <p:nvPr/>
          </p:nvSpPr>
          <p:spPr>
            <a:xfrm>
              <a:off x="1762608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CA46B023-8F28-4892-B4D7-B2A58E68B08A}"/>
              </a:ext>
            </a:extLst>
          </p:cNvPr>
          <p:cNvGrpSpPr/>
          <p:nvPr/>
        </p:nvGrpSpPr>
        <p:grpSpPr>
          <a:xfrm>
            <a:off x="8992604" y="4389783"/>
            <a:ext cx="662828" cy="662828"/>
            <a:chOff x="1750173" y="2926500"/>
            <a:chExt cx="662828" cy="662828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60092F05-289C-47B7-B0DA-1A09E6C4186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442385-D1C4-470D-86ED-63A0653D396D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F4F39BDA-4E1D-4910-841D-A4D34C9BF46E}"/>
              </a:ext>
            </a:extLst>
          </p:cNvPr>
          <p:cNvSpPr/>
          <p:nvPr/>
        </p:nvSpPr>
        <p:spPr>
          <a:xfrm>
            <a:off x="6850380" y="1805940"/>
            <a:ext cx="1371600" cy="3436620"/>
          </a:xfrm>
          <a:custGeom>
            <a:avLst/>
            <a:gdLst>
              <a:gd name="connsiteX0" fmla="*/ 1402360 w 1402360"/>
              <a:gd name="connsiteY0" fmla="*/ 0 h 3436620"/>
              <a:gd name="connsiteX1" fmla="*/ 1128040 w 1402360"/>
              <a:gd name="connsiteY1" fmla="*/ 22860 h 3436620"/>
              <a:gd name="connsiteX2" fmla="*/ 1105180 w 1402360"/>
              <a:gd name="connsiteY2" fmla="*/ 30480 h 3436620"/>
              <a:gd name="connsiteX3" fmla="*/ 1074700 w 1402360"/>
              <a:gd name="connsiteY3" fmla="*/ 38100 h 3436620"/>
              <a:gd name="connsiteX4" fmla="*/ 1044220 w 1402360"/>
              <a:gd name="connsiteY4" fmla="*/ 53340 h 3436620"/>
              <a:gd name="connsiteX5" fmla="*/ 990880 w 1402360"/>
              <a:gd name="connsiteY5" fmla="*/ 68580 h 3436620"/>
              <a:gd name="connsiteX6" fmla="*/ 945160 w 1402360"/>
              <a:gd name="connsiteY6" fmla="*/ 91440 h 3436620"/>
              <a:gd name="connsiteX7" fmla="*/ 922300 w 1402360"/>
              <a:gd name="connsiteY7" fmla="*/ 99060 h 3436620"/>
              <a:gd name="connsiteX8" fmla="*/ 876580 w 1402360"/>
              <a:gd name="connsiteY8" fmla="*/ 129540 h 3436620"/>
              <a:gd name="connsiteX9" fmla="*/ 823240 w 1402360"/>
              <a:gd name="connsiteY9" fmla="*/ 190500 h 3436620"/>
              <a:gd name="connsiteX10" fmla="*/ 792760 w 1402360"/>
              <a:gd name="connsiteY10" fmla="*/ 228600 h 3436620"/>
              <a:gd name="connsiteX11" fmla="*/ 754660 w 1402360"/>
              <a:gd name="connsiteY11" fmla="*/ 259080 h 3436620"/>
              <a:gd name="connsiteX12" fmla="*/ 724180 w 1402360"/>
              <a:gd name="connsiteY12" fmla="*/ 304800 h 3436620"/>
              <a:gd name="connsiteX13" fmla="*/ 701320 w 1402360"/>
              <a:gd name="connsiteY13" fmla="*/ 327660 h 3436620"/>
              <a:gd name="connsiteX14" fmla="*/ 647980 w 1402360"/>
              <a:gd name="connsiteY14" fmla="*/ 396240 h 3436620"/>
              <a:gd name="connsiteX15" fmla="*/ 617500 w 1402360"/>
              <a:gd name="connsiteY15" fmla="*/ 434340 h 3436620"/>
              <a:gd name="connsiteX16" fmla="*/ 609880 w 1402360"/>
              <a:gd name="connsiteY16" fmla="*/ 457200 h 3436620"/>
              <a:gd name="connsiteX17" fmla="*/ 594640 w 1402360"/>
              <a:gd name="connsiteY17" fmla="*/ 487680 h 3436620"/>
              <a:gd name="connsiteX18" fmla="*/ 579400 w 1402360"/>
              <a:gd name="connsiteY18" fmla="*/ 510540 h 3436620"/>
              <a:gd name="connsiteX19" fmla="*/ 564160 w 1402360"/>
              <a:gd name="connsiteY19" fmla="*/ 556260 h 3436620"/>
              <a:gd name="connsiteX20" fmla="*/ 556540 w 1402360"/>
              <a:gd name="connsiteY20" fmla="*/ 579120 h 3436620"/>
              <a:gd name="connsiteX21" fmla="*/ 541300 w 1402360"/>
              <a:gd name="connsiteY21" fmla="*/ 609600 h 3436620"/>
              <a:gd name="connsiteX22" fmla="*/ 526060 w 1402360"/>
              <a:gd name="connsiteY22" fmla="*/ 678180 h 3436620"/>
              <a:gd name="connsiteX23" fmla="*/ 518440 w 1402360"/>
              <a:gd name="connsiteY23" fmla="*/ 701040 h 3436620"/>
              <a:gd name="connsiteX24" fmla="*/ 510820 w 1402360"/>
              <a:gd name="connsiteY24" fmla="*/ 731520 h 3436620"/>
              <a:gd name="connsiteX25" fmla="*/ 495580 w 1402360"/>
              <a:gd name="connsiteY25" fmla="*/ 777240 h 3436620"/>
              <a:gd name="connsiteX26" fmla="*/ 480340 w 1402360"/>
              <a:gd name="connsiteY26" fmla="*/ 845820 h 3436620"/>
              <a:gd name="connsiteX27" fmla="*/ 472720 w 1402360"/>
              <a:gd name="connsiteY27" fmla="*/ 868680 h 3436620"/>
              <a:gd name="connsiteX28" fmla="*/ 465100 w 1402360"/>
              <a:gd name="connsiteY28" fmla="*/ 906780 h 3436620"/>
              <a:gd name="connsiteX29" fmla="*/ 442240 w 1402360"/>
              <a:gd name="connsiteY29" fmla="*/ 998220 h 3436620"/>
              <a:gd name="connsiteX30" fmla="*/ 434620 w 1402360"/>
              <a:gd name="connsiteY30" fmla="*/ 1028700 h 3436620"/>
              <a:gd name="connsiteX31" fmla="*/ 419380 w 1402360"/>
              <a:gd name="connsiteY31" fmla="*/ 1074420 h 3436620"/>
              <a:gd name="connsiteX32" fmla="*/ 411760 w 1402360"/>
              <a:gd name="connsiteY32" fmla="*/ 1135380 h 3436620"/>
              <a:gd name="connsiteX33" fmla="*/ 396520 w 1402360"/>
              <a:gd name="connsiteY33" fmla="*/ 1219200 h 3436620"/>
              <a:gd name="connsiteX34" fmla="*/ 381280 w 1402360"/>
              <a:gd name="connsiteY34" fmla="*/ 1379220 h 3436620"/>
              <a:gd name="connsiteX35" fmla="*/ 366040 w 1402360"/>
              <a:gd name="connsiteY35" fmla="*/ 1455420 h 3436620"/>
              <a:gd name="connsiteX36" fmla="*/ 358420 w 1402360"/>
              <a:gd name="connsiteY36" fmla="*/ 1661160 h 3436620"/>
              <a:gd name="connsiteX37" fmla="*/ 350800 w 1402360"/>
              <a:gd name="connsiteY37" fmla="*/ 1684020 h 3436620"/>
              <a:gd name="connsiteX38" fmla="*/ 343180 w 1402360"/>
              <a:gd name="connsiteY38" fmla="*/ 1744980 h 3436620"/>
              <a:gd name="connsiteX39" fmla="*/ 327940 w 1402360"/>
              <a:gd name="connsiteY39" fmla="*/ 1790700 h 3436620"/>
              <a:gd name="connsiteX40" fmla="*/ 320320 w 1402360"/>
              <a:gd name="connsiteY40" fmla="*/ 1859280 h 3436620"/>
              <a:gd name="connsiteX41" fmla="*/ 312700 w 1402360"/>
              <a:gd name="connsiteY41" fmla="*/ 1943100 h 3436620"/>
              <a:gd name="connsiteX42" fmla="*/ 297460 w 1402360"/>
              <a:gd name="connsiteY42" fmla="*/ 2042160 h 3436620"/>
              <a:gd name="connsiteX43" fmla="*/ 282220 w 1402360"/>
              <a:gd name="connsiteY43" fmla="*/ 2263140 h 3436620"/>
              <a:gd name="connsiteX44" fmla="*/ 266980 w 1402360"/>
              <a:gd name="connsiteY44" fmla="*/ 2339340 h 3436620"/>
              <a:gd name="connsiteX45" fmla="*/ 259360 w 1402360"/>
              <a:gd name="connsiteY45" fmla="*/ 2385060 h 3436620"/>
              <a:gd name="connsiteX46" fmla="*/ 244120 w 1402360"/>
              <a:gd name="connsiteY46" fmla="*/ 2430780 h 3436620"/>
              <a:gd name="connsiteX47" fmla="*/ 228880 w 1402360"/>
              <a:gd name="connsiteY47" fmla="*/ 2499360 h 3436620"/>
              <a:gd name="connsiteX48" fmla="*/ 213640 w 1402360"/>
              <a:gd name="connsiteY48" fmla="*/ 2522220 h 3436620"/>
              <a:gd name="connsiteX49" fmla="*/ 198400 w 1402360"/>
              <a:gd name="connsiteY49" fmla="*/ 2575560 h 3436620"/>
              <a:gd name="connsiteX50" fmla="*/ 190780 w 1402360"/>
              <a:gd name="connsiteY50" fmla="*/ 2606040 h 3436620"/>
              <a:gd name="connsiteX51" fmla="*/ 167920 w 1402360"/>
              <a:gd name="connsiteY51" fmla="*/ 2674620 h 3436620"/>
              <a:gd name="connsiteX52" fmla="*/ 160300 w 1402360"/>
              <a:gd name="connsiteY52" fmla="*/ 2697480 h 3436620"/>
              <a:gd name="connsiteX53" fmla="*/ 152680 w 1402360"/>
              <a:gd name="connsiteY53" fmla="*/ 2727960 h 3436620"/>
              <a:gd name="connsiteX54" fmla="*/ 137440 w 1402360"/>
              <a:gd name="connsiteY54" fmla="*/ 2750820 h 3436620"/>
              <a:gd name="connsiteX55" fmla="*/ 122200 w 1402360"/>
              <a:gd name="connsiteY55" fmla="*/ 2804160 h 3436620"/>
              <a:gd name="connsiteX56" fmla="*/ 106960 w 1402360"/>
              <a:gd name="connsiteY56" fmla="*/ 2849880 h 3436620"/>
              <a:gd name="connsiteX57" fmla="*/ 99340 w 1402360"/>
              <a:gd name="connsiteY57" fmla="*/ 2872740 h 3436620"/>
              <a:gd name="connsiteX58" fmla="*/ 84100 w 1402360"/>
              <a:gd name="connsiteY58" fmla="*/ 2933700 h 3436620"/>
              <a:gd name="connsiteX59" fmla="*/ 76480 w 1402360"/>
              <a:gd name="connsiteY59" fmla="*/ 2956560 h 3436620"/>
              <a:gd name="connsiteX60" fmla="*/ 68860 w 1402360"/>
              <a:gd name="connsiteY60" fmla="*/ 2994660 h 3436620"/>
              <a:gd name="connsiteX61" fmla="*/ 53620 w 1402360"/>
              <a:gd name="connsiteY61" fmla="*/ 3040380 h 3436620"/>
              <a:gd name="connsiteX62" fmla="*/ 46000 w 1402360"/>
              <a:gd name="connsiteY62" fmla="*/ 3070860 h 3436620"/>
              <a:gd name="connsiteX63" fmla="*/ 38380 w 1402360"/>
              <a:gd name="connsiteY63" fmla="*/ 3108960 h 3436620"/>
              <a:gd name="connsiteX64" fmla="*/ 30760 w 1402360"/>
              <a:gd name="connsiteY64" fmla="*/ 3131820 h 3436620"/>
              <a:gd name="connsiteX65" fmla="*/ 15520 w 1402360"/>
              <a:gd name="connsiteY65" fmla="*/ 3230880 h 3436620"/>
              <a:gd name="connsiteX66" fmla="*/ 7900 w 1402360"/>
              <a:gd name="connsiteY66" fmla="*/ 3268980 h 3436620"/>
              <a:gd name="connsiteX67" fmla="*/ 280 w 1402360"/>
              <a:gd name="connsiteY67" fmla="*/ 3436620 h 343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02360" h="3436620">
                <a:moveTo>
                  <a:pt x="1402360" y="0"/>
                </a:moveTo>
                <a:cubicBezTo>
                  <a:pt x="1359680" y="1778"/>
                  <a:pt x="1193021" y="1200"/>
                  <a:pt x="1128040" y="22860"/>
                </a:cubicBezTo>
                <a:cubicBezTo>
                  <a:pt x="1120420" y="25400"/>
                  <a:pt x="1112903" y="28273"/>
                  <a:pt x="1105180" y="30480"/>
                </a:cubicBezTo>
                <a:cubicBezTo>
                  <a:pt x="1095110" y="33357"/>
                  <a:pt x="1084506" y="34423"/>
                  <a:pt x="1074700" y="38100"/>
                </a:cubicBezTo>
                <a:cubicBezTo>
                  <a:pt x="1064064" y="42088"/>
                  <a:pt x="1054661" y="48865"/>
                  <a:pt x="1044220" y="53340"/>
                </a:cubicBezTo>
                <a:cubicBezTo>
                  <a:pt x="1025950" y="61170"/>
                  <a:pt x="1010214" y="63056"/>
                  <a:pt x="990880" y="68580"/>
                </a:cubicBezTo>
                <a:cubicBezTo>
                  <a:pt x="946189" y="81349"/>
                  <a:pt x="989688" y="69176"/>
                  <a:pt x="945160" y="91440"/>
                </a:cubicBezTo>
                <a:cubicBezTo>
                  <a:pt x="937976" y="95032"/>
                  <a:pt x="929321" y="95159"/>
                  <a:pt x="922300" y="99060"/>
                </a:cubicBezTo>
                <a:cubicBezTo>
                  <a:pt x="906289" y="107955"/>
                  <a:pt x="876580" y="129540"/>
                  <a:pt x="876580" y="129540"/>
                </a:cubicBezTo>
                <a:cubicBezTo>
                  <a:pt x="841020" y="182880"/>
                  <a:pt x="861340" y="165100"/>
                  <a:pt x="823240" y="190500"/>
                </a:cubicBezTo>
                <a:cubicBezTo>
                  <a:pt x="808405" y="235004"/>
                  <a:pt x="827227" y="194133"/>
                  <a:pt x="792760" y="228600"/>
                </a:cubicBezTo>
                <a:cubicBezTo>
                  <a:pt x="758293" y="263067"/>
                  <a:pt x="799164" y="244245"/>
                  <a:pt x="754660" y="259080"/>
                </a:cubicBezTo>
                <a:cubicBezTo>
                  <a:pt x="744500" y="274320"/>
                  <a:pt x="737132" y="291848"/>
                  <a:pt x="724180" y="304800"/>
                </a:cubicBezTo>
                <a:cubicBezTo>
                  <a:pt x="716560" y="312420"/>
                  <a:pt x="707936" y="319154"/>
                  <a:pt x="701320" y="327660"/>
                </a:cubicBezTo>
                <a:cubicBezTo>
                  <a:pt x="637519" y="409690"/>
                  <a:pt x="699879" y="344341"/>
                  <a:pt x="647980" y="396240"/>
                </a:cubicBezTo>
                <a:cubicBezTo>
                  <a:pt x="628827" y="453699"/>
                  <a:pt x="656891" y="385101"/>
                  <a:pt x="617500" y="434340"/>
                </a:cubicBezTo>
                <a:cubicBezTo>
                  <a:pt x="612482" y="440612"/>
                  <a:pt x="613044" y="449817"/>
                  <a:pt x="609880" y="457200"/>
                </a:cubicBezTo>
                <a:cubicBezTo>
                  <a:pt x="605405" y="467641"/>
                  <a:pt x="600276" y="477817"/>
                  <a:pt x="594640" y="487680"/>
                </a:cubicBezTo>
                <a:cubicBezTo>
                  <a:pt x="590096" y="495631"/>
                  <a:pt x="583119" y="502171"/>
                  <a:pt x="579400" y="510540"/>
                </a:cubicBezTo>
                <a:cubicBezTo>
                  <a:pt x="572876" y="525220"/>
                  <a:pt x="569240" y="541020"/>
                  <a:pt x="564160" y="556260"/>
                </a:cubicBezTo>
                <a:cubicBezTo>
                  <a:pt x="561620" y="563880"/>
                  <a:pt x="560132" y="571936"/>
                  <a:pt x="556540" y="579120"/>
                </a:cubicBezTo>
                <a:lnTo>
                  <a:pt x="541300" y="609600"/>
                </a:lnTo>
                <a:cubicBezTo>
                  <a:pt x="536062" y="635789"/>
                  <a:pt x="533234" y="653071"/>
                  <a:pt x="526060" y="678180"/>
                </a:cubicBezTo>
                <a:cubicBezTo>
                  <a:pt x="523853" y="685903"/>
                  <a:pt x="520647" y="693317"/>
                  <a:pt x="518440" y="701040"/>
                </a:cubicBezTo>
                <a:cubicBezTo>
                  <a:pt x="515563" y="711110"/>
                  <a:pt x="513829" y="721489"/>
                  <a:pt x="510820" y="731520"/>
                </a:cubicBezTo>
                <a:cubicBezTo>
                  <a:pt x="506204" y="746907"/>
                  <a:pt x="498730" y="761488"/>
                  <a:pt x="495580" y="777240"/>
                </a:cubicBezTo>
                <a:cubicBezTo>
                  <a:pt x="490342" y="803429"/>
                  <a:pt x="487514" y="820711"/>
                  <a:pt x="480340" y="845820"/>
                </a:cubicBezTo>
                <a:cubicBezTo>
                  <a:pt x="478133" y="853543"/>
                  <a:pt x="474668" y="860888"/>
                  <a:pt x="472720" y="868680"/>
                </a:cubicBezTo>
                <a:cubicBezTo>
                  <a:pt x="469579" y="881245"/>
                  <a:pt x="468012" y="894160"/>
                  <a:pt x="465100" y="906780"/>
                </a:cubicBezTo>
                <a:lnTo>
                  <a:pt x="442240" y="998220"/>
                </a:lnTo>
                <a:cubicBezTo>
                  <a:pt x="439700" y="1008380"/>
                  <a:pt x="437932" y="1018765"/>
                  <a:pt x="434620" y="1028700"/>
                </a:cubicBezTo>
                <a:lnTo>
                  <a:pt x="419380" y="1074420"/>
                </a:lnTo>
                <a:cubicBezTo>
                  <a:pt x="416840" y="1094740"/>
                  <a:pt x="414656" y="1115108"/>
                  <a:pt x="411760" y="1135380"/>
                </a:cubicBezTo>
                <a:cubicBezTo>
                  <a:pt x="406885" y="1169502"/>
                  <a:pt x="403084" y="1186381"/>
                  <a:pt x="396520" y="1219200"/>
                </a:cubicBezTo>
                <a:cubicBezTo>
                  <a:pt x="391440" y="1272540"/>
                  <a:pt x="394275" y="1327238"/>
                  <a:pt x="381280" y="1379220"/>
                </a:cubicBezTo>
                <a:cubicBezTo>
                  <a:pt x="369913" y="1424689"/>
                  <a:pt x="375382" y="1399370"/>
                  <a:pt x="366040" y="1455420"/>
                </a:cubicBezTo>
                <a:cubicBezTo>
                  <a:pt x="363500" y="1524000"/>
                  <a:pt x="362985" y="1592685"/>
                  <a:pt x="358420" y="1661160"/>
                </a:cubicBezTo>
                <a:cubicBezTo>
                  <a:pt x="357886" y="1669174"/>
                  <a:pt x="352237" y="1676117"/>
                  <a:pt x="350800" y="1684020"/>
                </a:cubicBezTo>
                <a:cubicBezTo>
                  <a:pt x="347137" y="1704168"/>
                  <a:pt x="347471" y="1724956"/>
                  <a:pt x="343180" y="1744980"/>
                </a:cubicBezTo>
                <a:cubicBezTo>
                  <a:pt x="339814" y="1760688"/>
                  <a:pt x="327940" y="1790700"/>
                  <a:pt x="327940" y="1790700"/>
                </a:cubicBezTo>
                <a:cubicBezTo>
                  <a:pt x="325400" y="1813560"/>
                  <a:pt x="322609" y="1836393"/>
                  <a:pt x="320320" y="1859280"/>
                </a:cubicBezTo>
                <a:cubicBezTo>
                  <a:pt x="317528" y="1887196"/>
                  <a:pt x="316180" y="1915261"/>
                  <a:pt x="312700" y="1943100"/>
                </a:cubicBezTo>
                <a:cubicBezTo>
                  <a:pt x="308556" y="1976250"/>
                  <a:pt x="302540" y="2009140"/>
                  <a:pt x="297460" y="2042160"/>
                </a:cubicBezTo>
                <a:cubicBezTo>
                  <a:pt x="293337" y="2116368"/>
                  <a:pt x="290889" y="2189450"/>
                  <a:pt x="282220" y="2263140"/>
                </a:cubicBezTo>
                <a:cubicBezTo>
                  <a:pt x="274760" y="2326554"/>
                  <a:pt x="277072" y="2288880"/>
                  <a:pt x="266980" y="2339340"/>
                </a:cubicBezTo>
                <a:cubicBezTo>
                  <a:pt x="263950" y="2354490"/>
                  <a:pt x="263107" y="2370071"/>
                  <a:pt x="259360" y="2385060"/>
                </a:cubicBezTo>
                <a:cubicBezTo>
                  <a:pt x="255464" y="2400645"/>
                  <a:pt x="247270" y="2415028"/>
                  <a:pt x="244120" y="2430780"/>
                </a:cubicBezTo>
                <a:cubicBezTo>
                  <a:pt x="242764" y="2437561"/>
                  <a:pt x="232915" y="2489944"/>
                  <a:pt x="228880" y="2499360"/>
                </a:cubicBezTo>
                <a:cubicBezTo>
                  <a:pt x="225272" y="2507778"/>
                  <a:pt x="218720" y="2514600"/>
                  <a:pt x="213640" y="2522220"/>
                </a:cubicBezTo>
                <a:cubicBezTo>
                  <a:pt x="189819" y="2617505"/>
                  <a:pt x="220264" y="2499038"/>
                  <a:pt x="198400" y="2575560"/>
                </a:cubicBezTo>
                <a:cubicBezTo>
                  <a:pt x="195523" y="2585630"/>
                  <a:pt x="193789" y="2596009"/>
                  <a:pt x="190780" y="2606040"/>
                </a:cubicBezTo>
                <a:cubicBezTo>
                  <a:pt x="183856" y="2629120"/>
                  <a:pt x="175540" y="2651760"/>
                  <a:pt x="167920" y="2674620"/>
                </a:cubicBezTo>
                <a:cubicBezTo>
                  <a:pt x="165380" y="2682240"/>
                  <a:pt x="162248" y="2689688"/>
                  <a:pt x="160300" y="2697480"/>
                </a:cubicBezTo>
                <a:cubicBezTo>
                  <a:pt x="157760" y="2707640"/>
                  <a:pt x="156805" y="2718334"/>
                  <a:pt x="152680" y="2727960"/>
                </a:cubicBezTo>
                <a:cubicBezTo>
                  <a:pt x="149072" y="2736378"/>
                  <a:pt x="141536" y="2742629"/>
                  <a:pt x="137440" y="2750820"/>
                </a:cubicBezTo>
                <a:cubicBezTo>
                  <a:pt x="131038" y="2763624"/>
                  <a:pt x="125862" y="2791953"/>
                  <a:pt x="122200" y="2804160"/>
                </a:cubicBezTo>
                <a:cubicBezTo>
                  <a:pt x="117584" y="2819547"/>
                  <a:pt x="112040" y="2834640"/>
                  <a:pt x="106960" y="2849880"/>
                </a:cubicBezTo>
                <a:cubicBezTo>
                  <a:pt x="104420" y="2857500"/>
                  <a:pt x="101288" y="2864948"/>
                  <a:pt x="99340" y="2872740"/>
                </a:cubicBezTo>
                <a:cubicBezTo>
                  <a:pt x="94260" y="2893060"/>
                  <a:pt x="90724" y="2913829"/>
                  <a:pt x="84100" y="2933700"/>
                </a:cubicBezTo>
                <a:cubicBezTo>
                  <a:pt x="81560" y="2941320"/>
                  <a:pt x="78428" y="2948768"/>
                  <a:pt x="76480" y="2956560"/>
                </a:cubicBezTo>
                <a:cubicBezTo>
                  <a:pt x="73339" y="2969125"/>
                  <a:pt x="72268" y="2982165"/>
                  <a:pt x="68860" y="2994660"/>
                </a:cubicBezTo>
                <a:cubicBezTo>
                  <a:pt x="64633" y="3010158"/>
                  <a:pt x="57516" y="3024795"/>
                  <a:pt x="53620" y="3040380"/>
                </a:cubicBezTo>
                <a:cubicBezTo>
                  <a:pt x="51080" y="3050540"/>
                  <a:pt x="48272" y="3060637"/>
                  <a:pt x="46000" y="3070860"/>
                </a:cubicBezTo>
                <a:cubicBezTo>
                  <a:pt x="43190" y="3083503"/>
                  <a:pt x="41521" y="3096395"/>
                  <a:pt x="38380" y="3108960"/>
                </a:cubicBezTo>
                <a:cubicBezTo>
                  <a:pt x="36432" y="3116752"/>
                  <a:pt x="33300" y="3124200"/>
                  <a:pt x="30760" y="3131820"/>
                </a:cubicBezTo>
                <a:cubicBezTo>
                  <a:pt x="25052" y="3171777"/>
                  <a:pt x="22568" y="3192113"/>
                  <a:pt x="15520" y="3230880"/>
                </a:cubicBezTo>
                <a:cubicBezTo>
                  <a:pt x="13203" y="3243623"/>
                  <a:pt x="10440" y="3256280"/>
                  <a:pt x="7900" y="3268980"/>
                </a:cubicBezTo>
                <a:cubicBezTo>
                  <a:pt x="-2250" y="3380625"/>
                  <a:pt x="280" y="3324745"/>
                  <a:pt x="280" y="343662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AA3C34E-316C-434C-A416-46780009D440}"/>
              </a:ext>
            </a:extLst>
          </p:cNvPr>
          <p:cNvSpPr txBox="1"/>
          <p:nvPr/>
        </p:nvSpPr>
        <p:spPr>
          <a:xfrm>
            <a:off x="676923" y="4721197"/>
            <a:ext cx="3973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Khoang đó có dạng khối trụ.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8" grpId="0" animBg="1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A599B812-4801-4BE4-911B-CA757092FF9B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C7BE8C2-B457-4A5C-8458-AB56C969DF68}"/>
              </a:ext>
            </a:extLst>
          </p:cNvPr>
          <p:cNvSpPr txBox="1"/>
          <p:nvPr/>
        </p:nvSpPr>
        <p:spPr>
          <a:xfrm>
            <a:off x="3405258" y="618543"/>
            <a:ext cx="7748517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400" dirty="0"/>
              <a:t>Nếu xếp các hộp có dạng khối trụ theo cách dưới đây thì hình </a:t>
            </a:r>
            <a:r>
              <a:rPr lang="vi-VN" sz="2400" dirty="0">
                <a:solidFill>
                  <a:srgbClr val="ED008C"/>
                </a:solidFill>
              </a:rPr>
              <a:t>D</a:t>
            </a:r>
            <a:r>
              <a:rPr lang="vi-VN" sz="2400" dirty="0"/>
              <a:t> sẽ cần bao nhiêu hộp?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xmlns="" id="{CFDA6AC3-EA7E-41AD-8570-326376CD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778416E-57E5-4EA3-B3C7-DA23AC63C494}"/>
              </a:ext>
            </a:extLst>
          </p:cNvPr>
          <p:cNvGrpSpPr/>
          <p:nvPr/>
        </p:nvGrpSpPr>
        <p:grpSpPr>
          <a:xfrm>
            <a:off x="1339242" y="1116923"/>
            <a:ext cx="10565941" cy="3691384"/>
            <a:chOff x="1339242" y="1116923"/>
            <a:chExt cx="10565941" cy="369138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F32D8098-7C6E-4921-8EAC-23715FCAB4C3}"/>
                </a:ext>
              </a:extLst>
            </p:cNvPr>
            <p:cNvGrpSpPr/>
            <p:nvPr/>
          </p:nvGrpSpPr>
          <p:grpSpPr>
            <a:xfrm>
              <a:off x="9183983" y="1116923"/>
              <a:ext cx="2721200" cy="3691384"/>
              <a:chOff x="8245135" y="3241917"/>
              <a:chExt cx="2246576" cy="3085652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xmlns="" id="{6A9B8AB1-6741-4DD1-AE08-FAFBDF1DAA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76971" t="-138" r="-415" b="138"/>
              <a:stretch/>
            </p:blipFill>
            <p:spPr>
              <a:xfrm>
                <a:off x="8345700" y="3241917"/>
                <a:ext cx="2146011" cy="3085652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6E568A27-27B9-425C-9CF9-0E7E18BE5A9E}"/>
                  </a:ext>
                </a:extLst>
              </p:cNvPr>
              <p:cNvSpPr/>
              <p:nvPr/>
            </p:nvSpPr>
            <p:spPr>
              <a:xfrm>
                <a:off x="8245135" y="5449518"/>
                <a:ext cx="447137" cy="409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93E597B8-093A-41C0-A2AC-8ECD7FFD13A7}"/>
                </a:ext>
              </a:extLst>
            </p:cNvPr>
            <p:cNvGrpSpPr/>
            <p:nvPr/>
          </p:nvGrpSpPr>
          <p:grpSpPr>
            <a:xfrm>
              <a:off x="1339242" y="1589618"/>
              <a:ext cx="7453066" cy="3085652"/>
              <a:chOff x="1339242" y="1589618"/>
              <a:chExt cx="7453066" cy="308565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53445976-9E01-49FE-91A8-8141EE79C1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r="19717"/>
              <a:stretch/>
            </p:blipFill>
            <p:spPr>
              <a:xfrm>
                <a:off x="1339242" y="1589618"/>
                <a:ext cx="7348702" cy="3085652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D7161EBA-660D-414C-A039-507BC43C3647}"/>
                  </a:ext>
                </a:extLst>
              </p:cNvPr>
              <p:cNvSpPr/>
              <p:nvPr/>
            </p:nvSpPr>
            <p:spPr>
              <a:xfrm>
                <a:off x="8387376" y="2419643"/>
                <a:ext cx="404932" cy="5808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4413594-C599-471F-916A-19D1D7726069}"/>
              </a:ext>
            </a:extLst>
          </p:cNvPr>
          <p:cNvGrpSpPr/>
          <p:nvPr/>
        </p:nvGrpSpPr>
        <p:grpSpPr>
          <a:xfrm>
            <a:off x="6335582" y="1688094"/>
            <a:ext cx="2615727" cy="2604597"/>
            <a:chOff x="5224234" y="3693947"/>
            <a:chExt cx="2615727" cy="260459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09B7910-AB4A-483E-9409-E7D440FF7E66}"/>
                </a:ext>
              </a:extLst>
            </p:cNvPr>
            <p:cNvSpPr/>
            <p:nvPr/>
          </p:nvSpPr>
          <p:spPr>
            <a:xfrm>
              <a:off x="5831596" y="5072583"/>
              <a:ext cx="1371062" cy="878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84004BB9-E085-414D-B4D1-19A5FF0BC619}"/>
                </a:ext>
              </a:extLst>
            </p:cNvPr>
            <p:cNvGrpSpPr/>
            <p:nvPr/>
          </p:nvGrpSpPr>
          <p:grpSpPr>
            <a:xfrm>
              <a:off x="5224234" y="3693947"/>
              <a:ext cx="2615727" cy="2604597"/>
              <a:chOff x="5663977" y="3129963"/>
              <a:chExt cx="2615727" cy="260459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13A700C8-F505-48FA-BB26-346741AF3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663977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xmlns="" id="{2C2A76CD-F4F5-4E56-8C6C-F4FEAA12C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27911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xmlns="" id="{225B134A-E782-4CEB-85DD-CB1623A7A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91845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xmlns="" id="{672DCD38-2B97-4F43-B521-0ADE26070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55779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52828E40-6A97-4D64-8557-1AA3456939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06523" y="3129963"/>
                <a:ext cx="2109815" cy="1979460"/>
              </a:xfrm>
              <a:prstGeom prst="rect">
                <a:avLst/>
              </a:prstGeom>
            </p:spPr>
          </p:pic>
        </p:grp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36421852-96A1-4B98-90F9-678CCDA90C79}"/>
              </a:ext>
            </a:extLst>
          </p:cNvPr>
          <p:cNvSpPr/>
          <p:nvPr/>
        </p:nvSpPr>
        <p:spPr>
          <a:xfrm>
            <a:off x="1479390" y="3429000"/>
            <a:ext cx="1066862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4737437C-1CF7-4DFA-9A56-64EA1A090E49}"/>
              </a:ext>
            </a:extLst>
          </p:cNvPr>
          <p:cNvSpPr/>
          <p:nvPr/>
        </p:nvSpPr>
        <p:spPr>
          <a:xfrm>
            <a:off x="2649277" y="3429000"/>
            <a:ext cx="1528828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C631DCAB-A0F3-4347-9F53-62969DEFF08E}"/>
              </a:ext>
            </a:extLst>
          </p:cNvPr>
          <p:cNvSpPr/>
          <p:nvPr/>
        </p:nvSpPr>
        <p:spPr>
          <a:xfrm>
            <a:off x="4281130" y="3431045"/>
            <a:ext cx="2121191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2EF9C169-B00F-4C97-A979-54775CEBACFC}"/>
              </a:ext>
            </a:extLst>
          </p:cNvPr>
          <p:cNvSpPr/>
          <p:nvPr/>
        </p:nvSpPr>
        <p:spPr>
          <a:xfrm>
            <a:off x="6491277" y="3435498"/>
            <a:ext cx="2301030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A05AAF4-1A63-490E-A1A2-050AE3DFEFD4}"/>
              </a:ext>
            </a:extLst>
          </p:cNvPr>
          <p:cNvSpPr/>
          <p:nvPr/>
        </p:nvSpPr>
        <p:spPr>
          <a:xfrm>
            <a:off x="2896601" y="2819680"/>
            <a:ext cx="1066862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A8E9D588-B5E2-4283-AF45-92FCD59187E2}"/>
              </a:ext>
            </a:extLst>
          </p:cNvPr>
          <p:cNvSpPr/>
          <p:nvPr/>
        </p:nvSpPr>
        <p:spPr>
          <a:xfrm>
            <a:off x="1681587" y="2819680"/>
            <a:ext cx="72756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6497EA5F-3415-4A01-81C6-A245B2B3D1CF}"/>
              </a:ext>
            </a:extLst>
          </p:cNvPr>
          <p:cNvSpPr/>
          <p:nvPr/>
        </p:nvSpPr>
        <p:spPr>
          <a:xfrm>
            <a:off x="4628503" y="2819680"/>
            <a:ext cx="152882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EBE28BD2-A43B-41AE-AAFC-C921AD18AE35}"/>
              </a:ext>
            </a:extLst>
          </p:cNvPr>
          <p:cNvSpPr/>
          <p:nvPr/>
        </p:nvSpPr>
        <p:spPr>
          <a:xfrm>
            <a:off x="6586280" y="2821724"/>
            <a:ext cx="2121191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37EECDC3-E48E-4E3E-A8ED-CBB774CCF0DE}"/>
              </a:ext>
            </a:extLst>
          </p:cNvPr>
          <p:cNvSpPr/>
          <p:nvPr/>
        </p:nvSpPr>
        <p:spPr>
          <a:xfrm>
            <a:off x="4849141" y="2264319"/>
            <a:ext cx="1066862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A4BC1AE8-0159-4FF4-A0CB-99478B84D256}"/>
              </a:ext>
            </a:extLst>
          </p:cNvPr>
          <p:cNvSpPr txBox="1"/>
          <p:nvPr/>
        </p:nvSpPr>
        <p:spPr>
          <a:xfrm>
            <a:off x="7399653" y="3506756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4FF7A312-F029-4BB7-9DAD-A577F28ABCD3}"/>
              </a:ext>
            </a:extLst>
          </p:cNvPr>
          <p:cNvSpPr/>
          <p:nvPr/>
        </p:nvSpPr>
        <p:spPr>
          <a:xfrm>
            <a:off x="3027008" y="2280699"/>
            <a:ext cx="72756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15465B40-F375-4E01-AF6B-B8A29FD54CB7}"/>
              </a:ext>
            </a:extLst>
          </p:cNvPr>
          <p:cNvSpPr/>
          <p:nvPr/>
        </p:nvSpPr>
        <p:spPr>
          <a:xfrm>
            <a:off x="6818212" y="2264222"/>
            <a:ext cx="152882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024BEFBE-D526-4CD0-8B7B-55FB00AC48BF}"/>
              </a:ext>
            </a:extLst>
          </p:cNvPr>
          <p:cNvSpPr/>
          <p:nvPr/>
        </p:nvSpPr>
        <p:spPr>
          <a:xfrm>
            <a:off x="7218842" y="1732941"/>
            <a:ext cx="727568" cy="717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D3042DD-C489-4FA3-BB7C-C2F3021924E2}"/>
              </a:ext>
            </a:extLst>
          </p:cNvPr>
          <p:cNvSpPr txBox="1"/>
          <p:nvPr/>
        </p:nvSpPr>
        <p:spPr>
          <a:xfrm>
            <a:off x="833297" y="3501667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6B6D23AC-FE7B-4735-B5A6-95BBDEBC4E30}"/>
              </a:ext>
            </a:extLst>
          </p:cNvPr>
          <p:cNvSpPr txBox="1"/>
          <p:nvPr/>
        </p:nvSpPr>
        <p:spPr>
          <a:xfrm>
            <a:off x="833297" y="2877695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134441A7-D70C-45EC-B3FB-1F135F694165}"/>
              </a:ext>
            </a:extLst>
          </p:cNvPr>
          <p:cNvSpPr txBox="1"/>
          <p:nvPr/>
        </p:nvSpPr>
        <p:spPr>
          <a:xfrm>
            <a:off x="833297" y="2253955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72D2071A-739F-4F48-91CA-1015C262841E}"/>
              </a:ext>
            </a:extLst>
          </p:cNvPr>
          <p:cNvSpPr txBox="1"/>
          <p:nvPr/>
        </p:nvSpPr>
        <p:spPr>
          <a:xfrm>
            <a:off x="833297" y="1625416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E44E34BC-D153-4E2E-9394-4DA82E1ECE48}"/>
              </a:ext>
            </a:extLst>
          </p:cNvPr>
          <p:cNvSpPr txBox="1"/>
          <p:nvPr/>
        </p:nvSpPr>
        <p:spPr>
          <a:xfrm>
            <a:off x="833297" y="4796736"/>
            <a:ext cx="1022440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Mỗi hình sẽ tăng thêm 1 hộp theo hàng ngang và tăng thêm 1 hàng theo hàng dọc. Vậy hình D sẽ có 10 hộp.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F6CC83A8-3174-4613-96FF-CEC070636CBD}"/>
              </a:ext>
            </a:extLst>
          </p:cNvPr>
          <p:cNvSpPr txBox="1"/>
          <p:nvPr/>
        </p:nvSpPr>
        <p:spPr>
          <a:xfrm>
            <a:off x="7399653" y="2877695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4DF16937-3DD4-4972-A4CF-DD5B1B53D810}"/>
              </a:ext>
            </a:extLst>
          </p:cNvPr>
          <p:cNvSpPr txBox="1"/>
          <p:nvPr/>
        </p:nvSpPr>
        <p:spPr>
          <a:xfrm>
            <a:off x="7407809" y="2253955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C8773AAD-55E3-42A0-903D-2C7928AC2A2F}"/>
              </a:ext>
            </a:extLst>
          </p:cNvPr>
          <p:cNvSpPr txBox="1"/>
          <p:nvPr/>
        </p:nvSpPr>
        <p:spPr>
          <a:xfrm>
            <a:off x="7380154" y="1609906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567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12305 0.003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39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12331 0.00162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69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12266 -0.00024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12539 0.00209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81" grpId="0" animBg="1"/>
      <p:bldP spid="81" grpId="2" animBg="1"/>
      <p:bldP spid="70" grpId="0" animBg="1"/>
      <p:bldP spid="70" grpId="1" animBg="1"/>
      <p:bldP spid="71" grpId="0" animBg="1"/>
      <p:bldP spid="71" grpId="1" animBg="1"/>
      <p:bldP spid="75" grpId="0" animBg="1"/>
      <p:bldP spid="75" grpId="1" animBg="1"/>
      <p:bldP spid="16" grpId="0" animBg="1"/>
      <p:bldP spid="76" grpId="0" animBg="1"/>
      <p:bldP spid="78" grpId="0" animBg="1"/>
      <p:bldP spid="79" grpId="0" animBg="1"/>
      <p:bldP spid="80" grpId="0"/>
      <p:bldP spid="82" grpId="0" animBg="1"/>
      <p:bldP spid="82" grpId="2" animBg="1"/>
      <p:bldP spid="84" grpId="0" animBg="1"/>
      <p:bldP spid="84" grpId="2" animBg="1"/>
      <p:bldP spid="85" grpId="0" animBg="1"/>
      <p:bldP spid="85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741488" y="1857380"/>
            <a:ext cx="876300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867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3867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371181" y="281786"/>
            <a:ext cx="3373437" cy="14287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867" b="1" kern="10" dirty="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</a:t>
            </a:r>
            <a:r>
              <a:rPr lang="en-US" sz="3867" b="1" kern="10" dirty="0" smtClean="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 EM NHÉ!</a:t>
            </a:r>
            <a:endParaRPr lang="en-US" sz="3867" b="1" kern="10" dirty="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9880"/>
            <a:ext cx="22098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86100"/>
            <a:ext cx="76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96837"/>
            <a:ext cx="7620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4" y="3581405"/>
            <a:ext cx="704851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714755"/>
            <a:ext cx="704851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5" y="244480"/>
            <a:ext cx="704851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3579817"/>
            <a:ext cx="704851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5210181"/>
            <a:ext cx="1257301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20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4822" y="3209066"/>
            <a:ext cx="6305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Khởi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5617301" y="2934478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30594" y="3686175"/>
              <a:ext cx="594154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Toán</a:t>
              </a:r>
              <a:endParaRPr kumimoji="0" lang="zh-CN" alt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9916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74242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9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106" y="1064427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81" y="552318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97" y="1132778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672" y="620669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42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317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106" y="457141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81" y="4059301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672" y="4481774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47" y="3969665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xmlns="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571" y="4444746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317" y="3856561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22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1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4132" y="4044640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en-US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545278" y="2653825"/>
            <a:ext cx="6142137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475" y="3905223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4365" cy="52482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4696" y="1300082"/>
            <a:ext cx="62313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/>
              <a:t>Quả</a:t>
            </a:r>
            <a:r>
              <a:rPr lang="en-US" sz="4400" dirty="0" smtClean="0"/>
              <a:t> </a:t>
            </a:r>
            <a:r>
              <a:rPr lang="en-US" sz="4400" dirty="0" err="1" smtClean="0"/>
              <a:t>bóng</a:t>
            </a:r>
            <a:r>
              <a:rPr lang="en-US" sz="4400" dirty="0" smtClean="0"/>
              <a:t> </a:t>
            </a:r>
            <a:r>
              <a:rPr lang="en-US" sz="4400" dirty="0" err="1" smtClean="0"/>
              <a:t>có</a:t>
            </a:r>
            <a:r>
              <a:rPr lang="en-US" sz="4400" dirty="0" smtClean="0"/>
              <a:t> </a:t>
            </a:r>
            <a:r>
              <a:rPr lang="en-US" sz="4400" dirty="0" err="1" smtClean="0"/>
              <a:t>dạng</a:t>
            </a:r>
            <a:r>
              <a:rPr lang="en-US" sz="4400" dirty="0" smtClean="0"/>
              <a:t> </a:t>
            </a:r>
            <a:r>
              <a:rPr lang="en-US" sz="4400" dirty="0" err="1" smtClean="0"/>
              <a:t>khối</a:t>
            </a:r>
            <a:r>
              <a:rPr lang="en-US" sz="4400" dirty="0" smtClean="0"/>
              <a:t> </a:t>
            </a:r>
            <a:r>
              <a:rPr lang="en-US" sz="4400" dirty="0" err="1" smtClean="0"/>
              <a:t>gì</a:t>
            </a:r>
            <a:r>
              <a:rPr lang="en-US" sz="4400" dirty="0" smtClean="0"/>
              <a:t>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2566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37019" y="38220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con.</a:t>
            </a:r>
            <a:endParaRPr lang="en-US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4995507" y="2371544"/>
            <a:ext cx="7196493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Khúc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gỗ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" y="-9737"/>
            <a:ext cx="4775199" cy="56585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95507" y="1198245"/>
            <a:ext cx="58122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/>
              <a:t>Khúc</a:t>
            </a:r>
            <a:r>
              <a:rPr lang="en-US" sz="4400" dirty="0" smtClean="0"/>
              <a:t> </a:t>
            </a:r>
            <a:r>
              <a:rPr lang="en-US" sz="4400" dirty="0" err="1" smtClean="0"/>
              <a:t>gỗ</a:t>
            </a:r>
            <a:r>
              <a:rPr lang="en-US" sz="4400" dirty="0" smtClean="0"/>
              <a:t> </a:t>
            </a:r>
            <a:r>
              <a:rPr lang="en-US" sz="4400" dirty="0" err="1" smtClean="0"/>
              <a:t>có</a:t>
            </a:r>
            <a:r>
              <a:rPr lang="en-US" sz="4400" dirty="0" smtClean="0"/>
              <a:t> </a:t>
            </a:r>
            <a:r>
              <a:rPr lang="en-US" sz="4400" dirty="0" err="1" smtClean="0"/>
              <a:t>dạng</a:t>
            </a:r>
            <a:r>
              <a:rPr lang="en-US" sz="4400" dirty="0" smtClean="0"/>
              <a:t> </a:t>
            </a:r>
            <a:r>
              <a:rPr lang="en-US" sz="4400" dirty="0" err="1" smtClean="0"/>
              <a:t>khối</a:t>
            </a:r>
            <a:r>
              <a:rPr lang="en-US" sz="4400" dirty="0" smtClean="0"/>
              <a:t> </a:t>
            </a:r>
            <a:r>
              <a:rPr lang="en-US" sz="4400" dirty="0" err="1" smtClean="0"/>
              <a:t>gì</a:t>
            </a:r>
            <a:r>
              <a:rPr lang="en-US" sz="4400" dirty="0" smtClean="0"/>
              <a:t>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8403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110503" y="2457702"/>
            <a:ext cx="654594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sữa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956944" cy="5457466"/>
          </a:xfrm>
          <a:prstGeom prst="rect">
            <a:avLst/>
          </a:prstGeom>
          <a:solidFill>
            <a:srgbClr val="D34CD6"/>
          </a:solidFill>
        </p:spPr>
      </p:pic>
      <p:sp>
        <p:nvSpPr>
          <p:cNvPr id="21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86533" y="4076030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con.</a:t>
            </a:r>
            <a:endParaRPr lang="en-US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1964" y="1246746"/>
            <a:ext cx="57904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Lon </a:t>
            </a:r>
            <a:r>
              <a:rPr lang="en-US" sz="4400" dirty="0" err="1" smtClean="0"/>
              <a:t>sữa</a:t>
            </a:r>
            <a:r>
              <a:rPr lang="en-US" sz="4400" dirty="0" smtClean="0"/>
              <a:t> </a:t>
            </a:r>
            <a:r>
              <a:rPr lang="en-US" sz="4400" dirty="0" err="1" smtClean="0"/>
              <a:t>có</a:t>
            </a:r>
            <a:r>
              <a:rPr lang="en-US" sz="4400" dirty="0" smtClean="0"/>
              <a:t> </a:t>
            </a:r>
            <a:r>
              <a:rPr lang="en-US" sz="4400" dirty="0" err="1" smtClean="0"/>
              <a:t>dạng</a:t>
            </a:r>
            <a:r>
              <a:rPr lang="en-US" sz="4400" dirty="0" smtClean="0"/>
              <a:t> </a:t>
            </a:r>
            <a:r>
              <a:rPr lang="en-US" sz="4400" dirty="0" err="1" smtClean="0"/>
              <a:t>khối</a:t>
            </a:r>
            <a:r>
              <a:rPr lang="en-US" sz="4400" dirty="0" smtClean="0"/>
              <a:t> </a:t>
            </a:r>
            <a:r>
              <a:rPr lang="en-US" sz="4400" dirty="0" err="1" smtClean="0"/>
              <a:t>gì</a:t>
            </a:r>
            <a:r>
              <a:rPr lang="en-US" sz="4400" dirty="0" smtClean="0"/>
              <a:t>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0974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8" grpId="0" animBg="1"/>
      <p:bldP spid="21" grpId="0" animBg="1"/>
      <p:bldP spid="21" grpId="1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con.</a:t>
            </a:r>
            <a:endParaRPr lang="en-US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86"/>
            <a:ext cx="4949784" cy="5553099"/>
          </a:xfrm>
          <a:prstGeom prst="rect">
            <a:avLst/>
          </a:prstGeom>
        </p:spPr>
      </p:pic>
      <p:sp>
        <p:nvSpPr>
          <p:cNvPr id="19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4995507" y="2665240"/>
            <a:ext cx="7196493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72173" y="1255024"/>
            <a:ext cx="67155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/>
              <a:t>Quả</a:t>
            </a:r>
            <a:r>
              <a:rPr lang="en-US" sz="4400" dirty="0" smtClean="0"/>
              <a:t> </a:t>
            </a:r>
            <a:r>
              <a:rPr lang="en-US" sz="4400" dirty="0" err="1" smtClean="0"/>
              <a:t>địa</a:t>
            </a:r>
            <a:r>
              <a:rPr lang="en-US" sz="4400" dirty="0" smtClean="0"/>
              <a:t> </a:t>
            </a:r>
            <a:r>
              <a:rPr lang="en-US" sz="4400" dirty="0" err="1" smtClean="0"/>
              <a:t>cầu</a:t>
            </a:r>
            <a:r>
              <a:rPr lang="en-US" sz="4400" dirty="0" smtClean="0"/>
              <a:t> </a:t>
            </a:r>
            <a:r>
              <a:rPr lang="en-US" sz="4400" dirty="0" err="1" smtClean="0"/>
              <a:t>có</a:t>
            </a:r>
            <a:r>
              <a:rPr lang="en-US" sz="4400" dirty="0" smtClean="0"/>
              <a:t> </a:t>
            </a:r>
            <a:r>
              <a:rPr lang="en-US" sz="4400" dirty="0" err="1" smtClean="0"/>
              <a:t>dạng</a:t>
            </a:r>
            <a:r>
              <a:rPr lang="en-US" sz="4400" dirty="0" smtClean="0"/>
              <a:t> </a:t>
            </a:r>
            <a:r>
              <a:rPr lang="en-US" sz="4400" dirty="0" err="1" smtClean="0"/>
              <a:t>khối</a:t>
            </a:r>
            <a:r>
              <a:rPr lang="en-US" sz="4400" dirty="0" smtClean="0"/>
              <a:t> </a:t>
            </a:r>
            <a:r>
              <a:rPr lang="en-US" sz="4400" dirty="0" err="1" smtClean="0"/>
              <a:t>gì</a:t>
            </a:r>
            <a:r>
              <a:rPr lang="en-US" sz="4400" dirty="0" smtClean="0"/>
              <a:t>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046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con.</a:t>
            </a:r>
            <a:endParaRPr lang="en-US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035"/>
            <a:ext cx="5161211" cy="5439431"/>
          </a:xfrm>
          <a:prstGeom prst="rect">
            <a:avLst/>
          </a:prstGeom>
        </p:spPr>
      </p:pic>
      <p:sp>
        <p:nvSpPr>
          <p:cNvPr id="19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260697" y="2737750"/>
            <a:ext cx="6933770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ngọt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60007" y="1710172"/>
            <a:ext cx="73351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Lon </a:t>
            </a:r>
            <a:r>
              <a:rPr lang="en-US" sz="4400" dirty="0" err="1" smtClean="0"/>
              <a:t>nước</a:t>
            </a:r>
            <a:r>
              <a:rPr lang="en-US" sz="4400" dirty="0" smtClean="0"/>
              <a:t> </a:t>
            </a:r>
            <a:r>
              <a:rPr lang="en-US" sz="4400" dirty="0" err="1" smtClean="0"/>
              <a:t>ngọt</a:t>
            </a:r>
            <a:r>
              <a:rPr lang="en-US" sz="4400" dirty="0" smtClean="0"/>
              <a:t> </a:t>
            </a:r>
            <a:r>
              <a:rPr lang="en-US" sz="4400" dirty="0" err="1" smtClean="0"/>
              <a:t>có</a:t>
            </a:r>
            <a:r>
              <a:rPr lang="en-US" sz="4400" dirty="0" smtClean="0"/>
              <a:t> </a:t>
            </a:r>
            <a:r>
              <a:rPr lang="en-US" sz="4400" dirty="0" err="1" smtClean="0"/>
              <a:t>dạng</a:t>
            </a:r>
            <a:r>
              <a:rPr lang="en-US" sz="4400" dirty="0" smtClean="0"/>
              <a:t> </a:t>
            </a:r>
            <a:r>
              <a:rPr lang="en-US" sz="4400" dirty="0" err="1" smtClean="0"/>
              <a:t>khối</a:t>
            </a:r>
            <a:r>
              <a:rPr lang="en-US" sz="4400" dirty="0" smtClean="0"/>
              <a:t> </a:t>
            </a:r>
            <a:r>
              <a:rPr lang="en-US" sz="4400" dirty="0" err="1" smtClean="0"/>
              <a:t>gì</a:t>
            </a:r>
            <a:r>
              <a:rPr lang="en-US" sz="4400" dirty="0" smtClean="0"/>
              <a:t>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3984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4FCA04-23CE-4385-B9E7-DB9DA0C7607A}:20075771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2592</TotalTime>
  <Words>330</Words>
  <Application>Microsoft Office PowerPoint</Application>
  <PresentationFormat>Widescreen</PresentationFormat>
  <Paragraphs>91</Paragraphs>
  <Slides>16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16</vt:i4>
      </vt:variant>
    </vt:vector>
  </HeadingPairs>
  <TitlesOfParts>
    <vt:vector size="41" baseType="lpstr">
      <vt:lpstr>맑은 고딕</vt:lpstr>
      <vt:lpstr>宋体</vt:lpstr>
      <vt:lpstr>Arial</vt:lpstr>
      <vt:lpstr>Calibri</vt:lpstr>
      <vt:lpstr>Calibri Light</vt:lpstr>
      <vt:lpstr>Segoe UI Black</vt:lpstr>
      <vt:lpstr>华文琥珀</vt:lpstr>
      <vt:lpstr>Tahoma</vt:lpstr>
      <vt:lpstr>Times New Roman</vt:lpstr>
      <vt:lpstr>UTM Cookies</vt:lpstr>
      <vt:lpstr>Wingdings</vt:lpstr>
      <vt:lpstr>方正粗圆_GBK</vt:lpstr>
      <vt:lpstr>等线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8_Office Theme</vt:lpstr>
      <vt:lpstr>9_Office Theme</vt:lpstr>
      <vt:lpstr>10_Office Theme</vt:lpstr>
      <vt:lpstr>9_Default Design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HP</cp:lastModifiedBy>
  <cp:revision>240</cp:revision>
  <dcterms:created xsi:type="dcterms:W3CDTF">2021-06-02T01:34:28Z</dcterms:created>
  <dcterms:modified xsi:type="dcterms:W3CDTF">2023-11-29T14:45:43Z</dcterms:modified>
</cp:coreProperties>
</file>