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57" r:id="rId4"/>
    <p:sldId id="258" r:id="rId5"/>
    <p:sldId id="265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50" y="36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2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22882" y="411128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(TIẾT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293938" y="1408114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4" y="8037282"/>
            <a:ext cx="674683" cy="5690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5246" y="8076529"/>
            <a:ext cx="674683" cy="5690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D06B46-B39F-EE35-6491-6919612F0E9B}"/>
              </a:ext>
            </a:extLst>
          </p:cNvPr>
          <p:cNvSpPr/>
          <p:nvPr/>
        </p:nvSpPr>
        <p:spPr>
          <a:xfrm>
            <a:off x="2479588" y="684315"/>
            <a:ext cx="11317465" cy="7037284"/>
          </a:xfrm>
          <a:custGeom>
            <a:avLst/>
            <a:gdLst>
              <a:gd name="connsiteX0" fmla="*/ 0 w 8488099"/>
              <a:gd name="connsiteY0" fmla="*/ 879678 h 5277963"/>
              <a:gd name="connsiteX1" fmla="*/ 879678 w 8488099"/>
              <a:gd name="connsiteY1" fmla="*/ 0 h 5277963"/>
              <a:gd name="connsiteX2" fmla="*/ 7608421 w 8488099"/>
              <a:gd name="connsiteY2" fmla="*/ 0 h 5277963"/>
              <a:gd name="connsiteX3" fmla="*/ 8488099 w 8488099"/>
              <a:gd name="connsiteY3" fmla="*/ 879678 h 5277963"/>
              <a:gd name="connsiteX4" fmla="*/ 8488099 w 8488099"/>
              <a:gd name="connsiteY4" fmla="*/ 4398285 h 5277963"/>
              <a:gd name="connsiteX5" fmla="*/ 7608421 w 8488099"/>
              <a:gd name="connsiteY5" fmla="*/ 5277963 h 5277963"/>
              <a:gd name="connsiteX6" fmla="*/ 879678 w 8488099"/>
              <a:gd name="connsiteY6" fmla="*/ 5277963 h 5277963"/>
              <a:gd name="connsiteX7" fmla="*/ 0 w 8488099"/>
              <a:gd name="connsiteY7" fmla="*/ 4398285 h 5277963"/>
              <a:gd name="connsiteX8" fmla="*/ 0 w 8488099"/>
              <a:gd name="connsiteY8" fmla="*/ 879678 h 527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8099" h="5277963" fill="none" extrusionOk="0">
                <a:moveTo>
                  <a:pt x="0" y="879678"/>
                </a:moveTo>
                <a:cubicBezTo>
                  <a:pt x="-48617" y="350461"/>
                  <a:pt x="379540" y="9144"/>
                  <a:pt x="879678" y="0"/>
                </a:cubicBezTo>
                <a:cubicBezTo>
                  <a:pt x="3029850" y="-30893"/>
                  <a:pt x="5361247" y="99340"/>
                  <a:pt x="7608421" y="0"/>
                </a:cubicBezTo>
                <a:cubicBezTo>
                  <a:pt x="8100769" y="9764"/>
                  <a:pt x="8479798" y="406233"/>
                  <a:pt x="8488099" y="879678"/>
                </a:cubicBezTo>
                <a:cubicBezTo>
                  <a:pt x="8402521" y="2455764"/>
                  <a:pt x="8415735" y="3194179"/>
                  <a:pt x="8488099" y="4398285"/>
                </a:cubicBezTo>
                <a:cubicBezTo>
                  <a:pt x="8474738" y="4888906"/>
                  <a:pt x="8070147" y="5259303"/>
                  <a:pt x="7608421" y="5277963"/>
                </a:cubicBezTo>
                <a:cubicBezTo>
                  <a:pt x="5727709" y="5322031"/>
                  <a:pt x="3700167" y="5288229"/>
                  <a:pt x="879678" y="5277963"/>
                </a:cubicBezTo>
                <a:cubicBezTo>
                  <a:pt x="352323" y="5334496"/>
                  <a:pt x="27659" y="4866093"/>
                  <a:pt x="0" y="4398285"/>
                </a:cubicBezTo>
                <a:cubicBezTo>
                  <a:pt x="161883" y="3119103"/>
                  <a:pt x="71112" y="2099712"/>
                  <a:pt x="0" y="879678"/>
                </a:cubicBezTo>
                <a:close/>
              </a:path>
              <a:path w="8488099" h="5277963" stroke="0" extrusionOk="0">
                <a:moveTo>
                  <a:pt x="0" y="879678"/>
                </a:moveTo>
                <a:cubicBezTo>
                  <a:pt x="18310" y="408177"/>
                  <a:pt x="383130" y="-49125"/>
                  <a:pt x="879678" y="0"/>
                </a:cubicBezTo>
                <a:cubicBezTo>
                  <a:pt x="2598810" y="55113"/>
                  <a:pt x="4539897" y="-40744"/>
                  <a:pt x="7608421" y="0"/>
                </a:cubicBezTo>
                <a:cubicBezTo>
                  <a:pt x="8094712" y="-9815"/>
                  <a:pt x="8490783" y="363103"/>
                  <a:pt x="8488099" y="879678"/>
                </a:cubicBezTo>
                <a:cubicBezTo>
                  <a:pt x="8539771" y="2305789"/>
                  <a:pt x="8333323" y="3848160"/>
                  <a:pt x="8488099" y="4398285"/>
                </a:cubicBezTo>
                <a:cubicBezTo>
                  <a:pt x="8488008" y="4865400"/>
                  <a:pt x="8079352" y="5245669"/>
                  <a:pt x="7608421" y="5277963"/>
                </a:cubicBezTo>
                <a:cubicBezTo>
                  <a:pt x="4817615" y="5120838"/>
                  <a:pt x="3397848" y="5137460"/>
                  <a:pt x="879678" y="5277963"/>
                </a:cubicBezTo>
                <a:cubicBezTo>
                  <a:pt x="321802" y="5341093"/>
                  <a:pt x="-48553" y="4896421"/>
                  <a:pt x="0" y="4398285"/>
                </a:cubicBezTo>
                <a:cubicBezTo>
                  <a:pt x="-147270" y="3350136"/>
                  <a:pt x="164437" y="2003630"/>
                  <a:pt x="0" y="87967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D7D3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0194415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EBCB4A-2645-E3F6-1574-52C6A54880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14207" y="5594322"/>
            <a:ext cx="2151837" cy="343799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B5769BE-F938-BADE-D999-9597B099DA9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962" y="5631625"/>
            <a:ext cx="2275231" cy="33633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32064F-41AD-491E-8739-D911F3EFD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7327" y="591388"/>
            <a:ext cx="11315157" cy="77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976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1392258"/>
            <a:ext cx="6004472" cy="699287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780178" y="4077118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0814460" y="3208011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048999" y="3180024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9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793919" y="468928"/>
            <a:ext cx="73981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143525" y="517572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162327" y="2154496"/>
            <a:ext cx="5795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590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162327" y="3294860"/>
            <a:ext cx="6169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899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2162327" y="4386754"/>
            <a:ext cx="7244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67 412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85712" y="6094201"/>
            <a:ext cx="5398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&gt;, &lt;, =? 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6290477" y="3246390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40685" y="4967417"/>
            <a:ext cx="3012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70 000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6128" y="6888834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23068" y="2098004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18519" y="62182"/>
            <a:ext cx="10668000" cy="2091854"/>
            <a:chOff x="4539228" y="172432"/>
            <a:chExt cx="10488002" cy="2091854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0488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5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5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5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54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5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54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5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3800" y="1433289"/>
              <a:ext cx="21201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u="sng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712220" y="1305375"/>
            <a:ext cx="881165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(T2)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51719" y="3207498"/>
            <a:ext cx="8066330" cy="988875"/>
            <a:chOff x="1470819" y="1947446"/>
            <a:chExt cx="6676949" cy="605254"/>
          </a:xfrm>
          <a:solidFill>
            <a:schemeClr val="bg1">
              <a:lumMod val="95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1470819" y="2019300"/>
              <a:ext cx="533400" cy="533400"/>
              <a:chOff x="1737519" y="2019300"/>
              <a:chExt cx="533400" cy="53340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2036380"/>
                <a:ext cx="365161" cy="43327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029249" cy="47094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4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4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4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2FE65E6-E301-8B56-BFCD-E8C60745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77" y="4533900"/>
            <a:ext cx="14816895" cy="240732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00FCEE0-1353-AA93-9B72-E8BB58438ABB}"/>
              </a:ext>
            </a:extLst>
          </p:cNvPr>
          <p:cNvSpPr txBox="1"/>
          <p:nvPr/>
        </p:nvSpPr>
        <p:spPr>
          <a:xfrm>
            <a:off x="9281319" y="5638800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F688D-84CF-7153-AE31-432D6083C379}"/>
              </a:ext>
            </a:extLst>
          </p:cNvPr>
          <p:cNvSpPr txBox="1"/>
          <p:nvPr/>
        </p:nvSpPr>
        <p:spPr>
          <a:xfrm>
            <a:off x="11393605" y="5638800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9FAA33-4C67-6303-1475-26FBC8546EC8}"/>
              </a:ext>
            </a:extLst>
          </p:cNvPr>
          <p:cNvSpPr txBox="1"/>
          <p:nvPr/>
        </p:nvSpPr>
        <p:spPr>
          <a:xfrm>
            <a:off x="13167519" y="5616714"/>
            <a:ext cx="22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0162" y="134498"/>
            <a:ext cx="16306800" cy="1754326"/>
            <a:chOff x="1470819" y="1657262"/>
            <a:chExt cx="15115942" cy="1754326"/>
          </a:xfrm>
          <a:solidFill>
            <a:schemeClr val="bg2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848681" cy="923330"/>
              <a:chOff x="1737519" y="1943100"/>
              <a:chExt cx="848681" cy="92333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81591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479847" y="1657262"/>
              <a:ext cx="14106914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5400" b="1" i="0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5400" b="1" i="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54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5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2CF1021-1956-33B2-2E21-988294BE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719" y="2209800"/>
            <a:ext cx="15845165" cy="582647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D298D2-9555-0CBF-E571-B53FF49C356D}"/>
              </a:ext>
            </a:extLst>
          </p:cNvPr>
          <p:cNvCxnSpPr/>
          <p:nvPr/>
        </p:nvCxnSpPr>
        <p:spPr>
          <a:xfrm flipV="1">
            <a:off x="5014119" y="5562600"/>
            <a:ext cx="3383937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8CA4FBB-6960-B7E8-6127-2915BCD70FCC}"/>
              </a:ext>
            </a:extLst>
          </p:cNvPr>
          <p:cNvCxnSpPr>
            <a:cxnSpLocks/>
          </p:cNvCxnSpPr>
          <p:nvPr/>
        </p:nvCxnSpPr>
        <p:spPr>
          <a:xfrm flipH="1" flipV="1">
            <a:off x="3794919" y="5597873"/>
            <a:ext cx="4278146" cy="7252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A3DB1C8-E885-5C77-9150-824EC1FBE96C}"/>
              </a:ext>
            </a:extLst>
          </p:cNvPr>
          <p:cNvCxnSpPr>
            <a:cxnSpLocks/>
          </p:cNvCxnSpPr>
          <p:nvPr/>
        </p:nvCxnSpPr>
        <p:spPr>
          <a:xfrm flipH="1" flipV="1">
            <a:off x="12481719" y="5562600"/>
            <a:ext cx="281117" cy="85791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855162" y="6781800"/>
            <a:ext cx="1304011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74 381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74 000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A2AB60-99A0-8934-857C-180BFD68D5FB}"/>
              </a:ext>
            </a:extLst>
          </p:cNvPr>
          <p:cNvGrpSpPr/>
          <p:nvPr/>
        </p:nvGrpSpPr>
        <p:grpSpPr>
          <a:xfrm>
            <a:off x="448457" y="76202"/>
            <a:ext cx="1022362" cy="801076"/>
            <a:chOff x="1737519" y="1996051"/>
            <a:chExt cx="533400" cy="55664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0081CF-8CDA-D36C-9DCE-6D2F1C6EE4BE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A5EABC-B0AC-9421-2D43-19A2DE379B3A}"/>
                </a:ext>
              </a:extLst>
            </p:cNvPr>
            <p:cNvSpPr txBox="1"/>
            <p:nvPr/>
          </p:nvSpPr>
          <p:spPr>
            <a:xfrm>
              <a:off x="1890587" y="1996051"/>
              <a:ext cx="243542" cy="534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29664BA-848F-71B8-FCF7-FB70D2EF9E06}"/>
              </a:ext>
            </a:extLst>
          </p:cNvPr>
          <p:cNvSpPr txBox="1"/>
          <p:nvPr/>
        </p:nvSpPr>
        <p:spPr>
          <a:xfrm>
            <a:off x="1208635" y="5062658"/>
            <a:ext cx="136866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 bài hát có 74 381 lượt nghe. Nam và Việt làm tròn số đến hàng nghìn, ai đã làm tròn đúng?</a:t>
            </a:r>
          </a:p>
        </p:txBody>
      </p:sp>
      <p:pic>
        <p:nvPicPr>
          <p:cNvPr id="2050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4B2F38DE-912C-D046-1E1A-B2B74BDC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-381000"/>
            <a:ext cx="1243285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518" y="228601"/>
            <a:ext cx="16086139" cy="765035"/>
            <a:chOff x="670718" y="1933851"/>
            <a:chExt cx="16124239" cy="733871"/>
          </a:xfrm>
        </p:grpSpPr>
        <p:grpSp>
          <p:nvGrpSpPr>
            <p:cNvPr id="10" name="Group 9"/>
            <p:cNvGrpSpPr/>
            <p:nvPr/>
          </p:nvGrpSpPr>
          <p:grpSpPr>
            <a:xfrm>
              <a:off x="670718" y="1988672"/>
              <a:ext cx="801996" cy="679050"/>
              <a:chOff x="937418" y="1988672"/>
              <a:chExt cx="801996" cy="67905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937418" y="2019300"/>
                <a:ext cx="674946" cy="62243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18736" y="1988672"/>
                <a:ext cx="720678" cy="67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345665" y="1933851"/>
              <a:ext cx="15449292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20 080, 52 080, 92 000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  <p:pic>
        <p:nvPicPr>
          <p:cNvPr id="3074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7A3187DB-16F7-D832-BCC0-2BFAB1E0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6299658" cy="68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4">
            <a:extLst>
              <a:ext uri="{FF2B5EF4-FFF2-40B4-BE49-F238E27FC236}">
                <a16:creationId xmlns:a16="http://schemas.microsoft.com/office/drawing/2014/main" id="{204308C2-A377-457D-4666-D22EEC5D0F50}"/>
              </a:ext>
            </a:extLst>
          </p:cNvPr>
          <p:cNvSpPr txBox="1">
            <a:spLocks noChangeArrowheads="1"/>
          </p:cNvSpPr>
          <p:nvPr/>
        </p:nvSpPr>
        <p:spPr bwMode="auto">
          <a:xfrm rot="20063941">
            <a:off x="4353644" y="6268829"/>
            <a:ext cx="1765107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92 000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9EF0162-6AAD-9735-1BF1-FE2EDF58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194" y="8081739"/>
            <a:ext cx="5478463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44B386EB-E007-CE04-E088-55906D55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795" y="6522731"/>
            <a:ext cx="1851946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52 080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D9DD4DC5-DBB8-ABF2-9534-2F6E5FDCC91E}"/>
              </a:ext>
            </a:extLst>
          </p:cNvPr>
          <p:cNvSpPr txBox="1">
            <a:spLocks noChangeArrowheads="1"/>
          </p:cNvSpPr>
          <p:nvPr/>
        </p:nvSpPr>
        <p:spPr bwMode="auto">
          <a:xfrm rot="759793">
            <a:off x="9567455" y="6157797"/>
            <a:ext cx="1785358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20 080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4" grpId="0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884"/>
            <a:ext cx="15986919" cy="938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642519" y="3124200"/>
            <a:ext cx="8991600" cy="2573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227</Words>
  <Application>Microsoft Office PowerPoint</Application>
  <PresentationFormat>Custom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#9Slide02 Noi dung dai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155</cp:revision>
  <dcterms:created xsi:type="dcterms:W3CDTF">2022-07-10T01:37:20Z</dcterms:created>
  <dcterms:modified xsi:type="dcterms:W3CDTF">2024-03-20T03:08:49Z</dcterms:modified>
</cp:coreProperties>
</file>