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25" r:id="rId2"/>
  </p:sldMasterIdLst>
  <p:notesMasterIdLst>
    <p:notesMasterId r:id="rId20"/>
  </p:notesMasterIdLst>
  <p:sldIdLst>
    <p:sldId id="376" r:id="rId3"/>
    <p:sldId id="375" r:id="rId4"/>
    <p:sldId id="478" r:id="rId5"/>
    <p:sldId id="259" r:id="rId6"/>
    <p:sldId id="316" r:id="rId7"/>
    <p:sldId id="260" r:id="rId8"/>
    <p:sldId id="477" r:id="rId9"/>
    <p:sldId id="377" r:id="rId10"/>
    <p:sldId id="472" r:id="rId11"/>
    <p:sldId id="471" r:id="rId12"/>
    <p:sldId id="306" r:id="rId13"/>
    <p:sldId id="308" r:id="rId14"/>
    <p:sldId id="284" r:id="rId15"/>
    <p:sldId id="292" r:id="rId16"/>
    <p:sldId id="293" r:id="rId17"/>
    <p:sldId id="323" r:id="rId18"/>
    <p:sldId id="31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59" d="100"/>
          <a:sy n="59" d="100"/>
        </p:scale>
        <p:origin x="1098"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07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F17A-A618-4CF4-A720-DBE19B35F9ED}" type="slidenum">
              <a:rPr lang="en-US" smtClean="0"/>
              <a:t>3</a:t>
            </a:fld>
            <a:endParaRPr lang="en-US"/>
          </a:p>
        </p:txBody>
      </p:sp>
    </p:spTree>
    <p:extLst>
      <p:ext uri="{BB962C8B-B14F-4D97-AF65-F5344CB8AC3E}">
        <p14:creationId xmlns:p14="http://schemas.microsoft.com/office/powerpoint/2010/main" val="3327176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468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845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21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2835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68810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28021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00530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8411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0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E7AEFC2-4831-496C-8590-6B6BA405AE51}"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57A536-CD9E-496D-961B-71AD1EDF4086}" type="slidenum">
              <a:rPr lang="en-US" smtClean="0"/>
              <a:t>‹#›</a:t>
            </a:fld>
            <a:endParaRPr lang="en-US"/>
          </a:p>
        </p:txBody>
      </p:sp>
    </p:spTree>
    <p:extLst>
      <p:ext uri="{BB962C8B-B14F-4D97-AF65-F5344CB8AC3E}">
        <p14:creationId xmlns:p14="http://schemas.microsoft.com/office/powerpoint/2010/main" val="440524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7AEFC2-4831-496C-8590-6B6BA405AE51}"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57A536-CD9E-496D-961B-71AD1EDF4086}" type="slidenum">
              <a:rPr lang="en-US" smtClean="0"/>
              <a:t>‹#›</a:t>
            </a:fld>
            <a:endParaRPr lang="en-US"/>
          </a:p>
        </p:txBody>
      </p:sp>
    </p:spTree>
    <p:extLst>
      <p:ext uri="{BB962C8B-B14F-4D97-AF65-F5344CB8AC3E}">
        <p14:creationId xmlns:p14="http://schemas.microsoft.com/office/powerpoint/2010/main" val="850779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7AEFC2-4831-496C-8590-6B6BA405AE51}" type="datetimeFigureOut">
              <a:rPr lang="en-US" smtClean="0"/>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57A536-CD9E-496D-961B-71AD1EDF4086}" type="slidenum">
              <a:rPr lang="en-US" smtClean="0"/>
              <a:t>‹#›</a:t>
            </a:fld>
            <a:endParaRPr lang="en-US"/>
          </a:p>
        </p:txBody>
      </p:sp>
    </p:spTree>
    <p:extLst>
      <p:ext uri="{BB962C8B-B14F-4D97-AF65-F5344CB8AC3E}">
        <p14:creationId xmlns:p14="http://schemas.microsoft.com/office/powerpoint/2010/main" val="323289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073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0869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7AEFC2-4831-496C-8590-6B6BA405AE51}"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57A536-CD9E-496D-961B-71AD1EDF4086}" type="slidenum">
              <a:rPr lang="en-US" smtClean="0"/>
              <a:t>‹#›</a:t>
            </a:fld>
            <a:endParaRPr lang="en-US"/>
          </a:p>
        </p:txBody>
      </p:sp>
    </p:spTree>
    <p:extLst>
      <p:ext uri="{BB962C8B-B14F-4D97-AF65-F5344CB8AC3E}">
        <p14:creationId xmlns:p14="http://schemas.microsoft.com/office/powerpoint/2010/main" val="139869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88180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5439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7AEFC2-4831-496C-8590-6B6BA405AE51}"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57A536-CD9E-496D-961B-71AD1EDF4086}" type="slidenum">
              <a:rPr lang="en-US" smtClean="0"/>
              <a:t>‹#›</a:t>
            </a:fld>
            <a:endParaRPr lang="en-US"/>
          </a:p>
        </p:txBody>
      </p:sp>
    </p:spTree>
    <p:extLst>
      <p:ext uri="{BB962C8B-B14F-4D97-AF65-F5344CB8AC3E}">
        <p14:creationId xmlns:p14="http://schemas.microsoft.com/office/powerpoint/2010/main" val="252485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7AEFC2-4831-496C-8590-6B6BA405AE51}"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57A536-CD9E-496D-961B-71AD1EDF4086}" type="slidenum">
              <a:rPr lang="en-US" smtClean="0"/>
              <a:t>‹#›</a:t>
            </a:fld>
            <a:endParaRPr lang="en-US"/>
          </a:p>
        </p:txBody>
      </p:sp>
    </p:spTree>
    <p:extLst>
      <p:ext uri="{BB962C8B-B14F-4D97-AF65-F5344CB8AC3E}">
        <p14:creationId xmlns:p14="http://schemas.microsoft.com/office/powerpoint/2010/main" val="877507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27196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46683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62050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7573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5853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87414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10723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294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tags" Target="../tags/tag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8962801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7AEFC2-4831-496C-8590-6B6BA405AE51}" type="datetimeFigureOut">
              <a:rPr lang="en-US" smtClean="0"/>
              <a:t>3/10/2024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7A536-CD9E-496D-961B-71AD1EDF4086}" type="slidenum">
              <a:rPr lang="en-US" smtClean="0"/>
              <a:t>‹#›</a:t>
            </a:fld>
            <a:endParaRPr lang="en-US"/>
          </a:p>
        </p:txBody>
      </p:sp>
      <p:grpSp>
        <p:nvGrpSpPr>
          <p:cNvPr id="7" name="Group 6">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4"/>
            </p:custDataLst>
          </p:nvPr>
        </p:nvGrpSpPr>
        <p:grpSpPr>
          <a:xfrm>
            <a:off x="-2202100" y="-2224223"/>
            <a:ext cx="16596200" cy="11284323"/>
            <a:chOff x="-2202100" y="-2224223"/>
            <a:chExt cx="16596200" cy="11284323"/>
          </a:xfrm>
        </p:grpSpPr>
        <p:sp>
          <p:nvSpPr>
            <p:cNvPr id="8" name="Rectangle 7">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0" name="Rectangle 9">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9Slide.vn">
            <a:extLst>
              <a:ext uri="{FF2B5EF4-FFF2-40B4-BE49-F238E27FC236}">
                <a16:creationId xmlns:a16="http://schemas.microsoft.com/office/drawing/2014/main" id="{0F30810D-0BA7-48B5-9100-E09C5C296021}"/>
              </a:ext>
            </a:extLst>
          </p:cNvPr>
          <p:cNvSpPr>
            <a:spLocks noSelect="1"/>
          </p:cNvSpPr>
          <p:nvPr userDrawn="1">
            <p:custDataLst>
              <p:tags r:id="rId15"/>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9Slide.vn">
            <a:extLst>
              <a:ext uri="{FF2B5EF4-FFF2-40B4-BE49-F238E27FC236}">
                <a16:creationId xmlns:a16="http://schemas.microsoft.com/office/drawing/2014/main" id="{5703AF2A-1D5F-4BD2-8904-9B6C863CB9B3}"/>
              </a:ext>
            </a:extLst>
          </p:cNvPr>
          <p:cNvSpPr>
            <a:spLocks noSelect="1"/>
          </p:cNvSpPr>
          <p:nvPr userDrawn="1">
            <p:custDataLst>
              <p:tags r:id="rId16"/>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shape&#10;&#10;Description automatically generated">
            <a:extLst>
              <a:ext uri="{FF2B5EF4-FFF2-40B4-BE49-F238E27FC236}">
                <a16:creationId xmlns:a16="http://schemas.microsoft.com/office/drawing/2014/main" id="{E329D28C-B707-4C7D-B693-BBB444955E49}"/>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400711649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31.emf"/><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png"/><Relationship Id="rId7" Type="http://schemas.openxmlformats.org/officeDocument/2006/relationships/image" Target="../media/image48.sv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2.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9.emf"/><Relationship Id="rId5" Type="http://schemas.openxmlformats.org/officeDocument/2006/relationships/image" Target="../media/image57.svg"/><Relationship Id="rId4" Type="http://schemas.openxmlformats.org/officeDocument/2006/relationships/image" Target="../media/image38.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3.png"/><Relationship Id="rId1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3.svg"/><Relationship Id="rId11" Type="http://schemas.openxmlformats.org/officeDocument/2006/relationships/image" Target="../media/image4.png"/><Relationship Id="rId5" Type="http://schemas.openxmlformats.org/officeDocument/2006/relationships/image" Target="../media/image19.png"/><Relationship Id="rId15" Type="http://schemas.openxmlformats.org/officeDocument/2006/relationships/image" Target="../media/image25.png"/><Relationship Id="rId10" Type="http://schemas.openxmlformats.org/officeDocument/2006/relationships/image" Target="../media/image27.svg"/><Relationship Id="rId19" Type="http://schemas.openxmlformats.org/officeDocument/2006/relationships/image" Target="../media/image8.png"/><Relationship Id="rId4" Type="http://schemas.openxmlformats.org/officeDocument/2006/relationships/image" Target="../media/image18.emf"/><Relationship Id="rId9" Type="http://schemas.openxmlformats.org/officeDocument/2006/relationships/image" Target="../media/image21.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36.sv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34.svg"/><Relationship Id="rId10" Type="http://schemas.openxmlformats.org/officeDocument/2006/relationships/image" Target="../media/image8.png"/><Relationship Id="rId4" Type="http://schemas.openxmlformats.org/officeDocument/2006/relationships/image" Target="../media/image26.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3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8.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4"/>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4"/>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5">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1"/>
          <a:stretch>
            <a:fillRect/>
          </a:stretch>
        </p:blipFill>
        <p:spPr>
          <a:xfrm>
            <a:off x="1970256" y="443541"/>
            <a:ext cx="8486368" cy="5797798"/>
          </a:xfrm>
          <a:prstGeom prst="rect">
            <a:avLst/>
          </a:prstGeom>
        </p:spPr>
      </p:pic>
      <p:pic>
        <p:nvPicPr>
          <p:cNvPr id="7" name="Picture 6" descr="Icon&#10;&#10;Description automatically generated">
            <a:extLst>
              <a:ext uri="{FF2B5EF4-FFF2-40B4-BE49-F238E27FC236}">
                <a16:creationId xmlns:a16="http://schemas.microsoft.com/office/drawing/2014/main" id="{C104CFCF-C7DD-E2D3-39C0-057F578620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spTree>
    <p:extLst>
      <p:ext uri="{BB962C8B-B14F-4D97-AF65-F5344CB8AC3E}">
        <p14:creationId xmlns:p14="http://schemas.microsoft.com/office/powerpoint/2010/main" val="52330357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6">
            <a:extLst>
              <a:ext uri="{FF2B5EF4-FFF2-40B4-BE49-F238E27FC236}">
                <a16:creationId xmlns:a16="http://schemas.microsoft.com/office/drawing/2014/main" id="{65B3AE67-3186-498A-84B9-D35074942550}"/>
              </a:ext>
            </a:extLst>
          </p:cNvPr>
          <p:cNvSpPr/>
          <p:nvPr/>
        </p:nvSpPr>
        <p:spPr>
          <a:xfrm>
            <a:off x="3602789" y="518030"/>
            <a:ext cx="4185939" cy="88324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51FC88F-7123-4C8A-9C32-3A325FA76C2F}"/>
              </a:ext>
            </a:extLst>
          </p:cNvPr>
          <p:cNvSpPr txBox="1"/>
          <p:nvPr/>
        </p:nvSpPr>
        <p:spPr>
          <a:xfrm>
            <a:off x="4800600" y="1905193"/>
            <a:ext cx="3472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hớn</a:t>
            </a:r>
            <a:r>
              <a:rPr lang="en-US" sz="5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hở</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4BED5BA8-C88D-4412-AE4E-35D826FCBCC2}"/>
              </a:ext>
            </a:extLst>
          </p:cNvPr>
          <p:cNvSpPr txBox="1"/>
          <p:nvPr/>
        </p:nvSpPr>
        <p:spPr>
          <a:xfrm>
            <a:off x="4524376" y="2823336"/>
            <a:ext cx="48455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khoái</a:t>
            </a:r>
            <a:r>
              <a:rPr kumimoji="0" lang="en-US" sz="5400" b="1"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FA09563-1411-4FB8-8EE7-1B7D52509653}"/>
              </a:ext>
            </a:extLst>
          </p:cNvPr>
          <p:cNvSpPr txBox="1"/>
          <p:nvPr/>
        </p:nvSpPr>
        <p:spPr>
          <a:xfrm>
            <a:off x="4215582" y="3704519"/>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5400" b="1"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descr="Icon&#10;&#10;Description automatically generated">
            <a:extLst>
              <a:ext uri="{FF2B5EF4-FFF2-40B4-BE49-F238E27FC236}">
                <a16:creationId xmlns:a16="http://schemas.microsoft.com/office/drawing/2014/main" id="{1524F523-48E6-39FD-3FFA-20EF6B346B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spTree>
    <p:extLst>
      <p:ext uri="{BB962C8B-B14F-4D97-AF65-F5344CB8AC3E}">
        <p14:creationId xmlns:p14="http://schemas.microsoft.com/office/powerpoint/2010/main" val="2762194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7826C98-83DD-65A1-A70E-A3BC97D66AA8}"/>
              </a:ext>
            </a:extLst>
          </p:cNvPr>
          <p:cNvGrpSpPr/>
          <p:nvPr/>
        </p:nvGrpSpPr>
        <p:grpSpPr>
          <a:xfrm>
            <a:off x="3665325" y="188567"/>
            <a:ext cx="5526365" cy="1086132"/>
            <a:chOff x="3435808" y="132889"/>
            <a:chExt cx="5699569" cy="1284494"/>
          </a:xfrm>
        </p:grpSpPr>
        <p:pic>
          <p:nvPicPr>
            <p:cNvPr id="13" name="Picture 12">
              <a:extLst>
                <a:ext uri="{FF2B5EF4-FFF2-40B4-BE49-F238E27FC236}">
                  <a16:creationId xmlns:a16="http://schemas.microsoft.com/office/drawing/2014/main" id="{9FA084B3-BE90-E0AE-F4D5-C5A3EA478040}"/>
                </a:ext>
              </a:extLst>
            </p:cNvPr>
            <p:cNvPicPr>
              <a:picLocks noChangeAspect="1"/>
            </p:cNvPicPr>
            <p:nvPr/>
          </p:nvPicPr>
          <p:blipFill>
            <a:blip r:embed="rId5">
              <a:lum contrast="40000"/>
            </a:blip>
            <a:stretch>
              <a:fillRect/>
            </a:stretch>
          </p:blipFill>
          <p:spPr>
            <a:xfrm>
              <a:off x="3435808" y="132889"/>
              <a:ext cx="5699569" cy="1284494"/>
            </a:xfrm>
            <a:prstGeom prst="rect">
              <a:avLst/>
            </a:prstGeom>
          </p:spPr>
        </p:pic>
        <p:sp>
          <p:nvSpPr>
            <p:cNvPr id="18" name="TextBox 17">
              <a:extLst>
                <a:ext uri="{FF2B5EF4-FFF2-40B4-BE49-F238E27FC236}">
                  <a16:creationId xmlns:a16="http://schemas.microsoft.com/office/drawing/2014/main" id="{8EF3EBF2-AE48-1394-C873-D04A4894821F}"/>
                </a:ext>
              </a:extLst>
            </p:cNvPr>
            <p:cNvSpPr txBox="1"/>
            <p:nvPr/>
          </p:nvSpPr>
          <p:spPr>
            <a:xfrm>
              <a:off x="4112117" y="351057"/>
              <a:ext cx="4346954" cy="7279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dài</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2" name="Picture 1" descr="Icon&#10;&#10;Description automatically generated">
            <a:extLst>
              <a:ext uri="{FF2B5EF4-FFF2-40B4-BE49-F238E27FC236}">
                <a16:creationId xmlns:a16="http://schemas.microsoft.com/office/drawing/2014/main" id="{9B52D064-AC92-53DA-7211-B0333ACBCB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sp>
        <p:nvSpPr>
          <p:cNvPr id="5" name="TextBox 4">
            <a:extLst>
              <a:ext uri="{FF2B5EF4-FFF2-40B4-BE49-F238E27FC236}">
                <a16:creationId xmlns:a16="http://schemas.microsoft.com/office/drawing/2014/main" id="{AFACB719-B3E0-B271-5987-840A4721FEEA}"/>
              </a:ext>
            </a:extLst>
          </p:cNvPr>
          <p:cNvSpPr txBox="1"/>
          <p:nvPr/>
        </p:nvSpPr>
        <p:spPr>
          <a:xfrm>
            <a:off x="1446415" y="1796143"/>
            <a:ext cx="9624356" cy="1938992"/>
          </a:xfrm>
          <a:prstGeom prst="rect">
            <a:avLst/>
          </a:prstGeom>
          <a:solidFill>
            <a:schemeClr val="accent2">
              <a:lumMod val="20000"/>
              <a:lumOff val="80000"/>
            </a:schemeClr>
          </a:solidFill>
        </p:spPr>
        <p:txBody>
          <a:bodyPr wrap="square">
            <a:spAutoFit/>
          </a:bodyPr>
          <a:lstStyle/>
          <a:p>
            <a:r>
              <a:rPr lang="en-US" sz="1800" b="1" i="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Giờ</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ra</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chơi</a:t>
            </a:r>
            <a:r>
              <a:rPr lang="en-US" sz="4000" b="1" dirty="0">
                <a:solidFill>
                  <a:srgbClr val="0000CC"/>
                </a:solidFill>
                <a:latin typeface="Times New Roman" pitchFamily="18" charset="0"/>
                <a:cs typeface="Times New Roman" pitchFamily="18" charset="0"/>
              </a:rPr>
              <a:t>, An </a:t>
            </a:r>
            <a:r>
              <a:rPr lang="en-US" sz="4000" b="1" dirty="0" err="1">
                <a:solidFill>
                  <a:srgbClr val="0000CC"/>
                </a:solidFill>
                <a:latin typeface="Times New Roman" pitchFamily="18" charset="0"/>
                <a:cs typeface="Times New Roman" pitchFamily="18" charset="0"/>
              </a:rPr>
              <a:t>chạy</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đến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bàn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tôi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hớn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hở</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Bố</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mẹ</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cho</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phép</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tớ</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gọi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điện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cho</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bạn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bè</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đấy</a:t>
            </a:r>
            <a:r>
              <a:rPr lang="en-US" sz="4000" b="1" dirty="0">
                <a:solidFill>
                  <a:srgbClr val="0000CC"/>
                </a:solidFill>
                <a:latin typeface="Times New Roman" pitchFamily="18" charset="0"/>
                <a:cs typeface="Times New Roman" pitchFamily="18" charset="0"/>
              </a:rPr>
              <a:t>. </a:t>
            </a:r>
            <a:endParaRPr lang="en-US" sz="4000" dirty="0"/>
          </a:p>
        </p:txBody>
      </p:sp>
      <p:cxnSp>
        <p:nvCxnSpPr>
          <p:cNvPr id="4" name="Straight Connector 3">
            <a:extLst>
              <a:ext uri="{FF2B5EF4-FFF2-40B4-BE49-F238E27FC236}">
                <a16:creationId xmlns:a16="http://schemas.microsoft.com/office/drawing/2014/main" id="{FFA2FB25-7D74-8430-6A03-E227DA5983DE}"/>
              </a:ext>
            </a:extLst>
          </p:cNvPr>
          <p:cNvCxnSpPr>
            <a:cxnSpLocks/>
          </p:cNvCxnSpPr>
          <p:nvPr/>
        </p:nvCxnSpPr>
        <p:spPr>
          <a:xfrm flipH="1">
            <a:off x="4172989" y="2004764"/>
            <a:ext cx="148093" cy="5911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8722E5-2C0E-7BCA-637D-3CF539BBD3C5}"/>
              </a:ext>
            </a:extLst>
          </p:cNvPr>
          <p:cNvCxnSpPr>
            <a:cxnSpLocks/>
          </p:cNvCxnSpPr>
          <p:nvPr/>
        </p:nvCxnSpPr>
        <p:spPr>
          <a:xfrm flipH="1">
            <a:off x="10407728" y="2004764"/>
            <a:ext cx="148093" cy="5911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7A6DBA-364C-442E-693D-CB1A5398E818}"/>
              </a:ext>
            </a:extLst>
          </p:cNvPr>
          <p:cNvCxnSpPr>
            <a:cxnSpLocks/>
          </p:cNvCxnSpPr>
          <p:nvPr/>
        </p:nvCxnSpPr>
        <p:spPr>
          <a:xfrm flipH="1">
            <a:off x="2467810" y="3133429"/>
            <a:ext cx="148093" cy="5911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40E4357-0553-660D-D176-938D43C3664D}"/>
              </a:ext>
            </a:extLst>
          </p:cNvPr>
          <p:cNvCxnSpPr>
            <a:cxnSpLocks/>
          </p:cNvCxnSpPr>
          <p:nvPr/>
        </p:nvCxnSpPr>
        <p:spPr>
          <a:xfrm flipH="1">
            <a:off x="2378675" y="3133429"/>
            <a:ext cx="148093" cy="5911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894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righ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par>
                                <p:cTn id="40" presetID="6"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1B36CC0-681A-0D32-3F9B-9404AC126345}"/>
              </a:ext>
            </a:extLst>
          </p:cNvPr>
          <p:cNvGrpSpPr/>
          <p:nvPr/>
        </p:nvGrpSpPr>
        <p:grpSpPr>
          <a:xfrm flipH="1">
            <a:off x="1583871" y="1000709"/>
            <a:ext cx="9253419" cy="4567334"/>
            <a:chOff x="5208455" y="2281247"/>
            <a:chExt cx="8050156"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5400" b="0"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5400" b="0"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5400" b="0"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5400" b="0"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5400" b="0"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5400" b="0"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5400" b="0"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5400" b="0"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r>
                <a:rPr kumimoji="0" lang="en-US" sz="5400" b="0"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5400" b="0"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092881" y="253955"/>
              <a:ext cx="5699568" cy="72797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 name="Picture 1" descr="Icon&#10;&#10;Description automatically generated">
            <a:extLst>
              <a:ext uri="{FF2B5EF4-FFF2-40B4-BE49-F238E27FC236}">
                <a16:creationId xmlns:a16="http://schemas.microsoft.com/office/drawing/2014/main" id="{8312C305-2846-2180-EEF6-3C6EDFA7DE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4D95099-04A6-38A5-0DCE-89657757CEC1}"/>
              </a:ext>
            </a:extLst>
          </p:cNvPr>
          <p:cNvSpPr/>
          <p:nvPr/>
        </p:nvSpPr>
        <p:spPr>
          <a:xfrm>
            <a:off x="0" y="0"/>
            <a:ext cx="12243837" cy="6858000"/>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2414038" y="174205"/>
            <a:ext cx="8384747" cy="1570892"/>
            <a:chOff x="1826053" y="791308"/>
            <a:chExt cx="8384747" cy="1570892"/>
          </a:xfrm>
          <a:solidFill>
            <a:schemeClr val="accent2">
              <a:lumMod val="20000"/>
              <a:lumOff val="80000"/>
            </a:schemeClr>
          </a:solidFill>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grp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1231106"/>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Giờ</a:t>
              </a:r>
              <a:r>
                <a:rPr lang="en-US" sz="40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ra</a:t>
              </a:r>
              <a:r>
                <a:rPr lang="en-US" sz="40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chơi</a:t>
              </a:r>
              <a:r>
                <a:rPr lang="en-US" sz="40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40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40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khiến</a:t>
              </a:r>
              <a:r>
                <a:rPr lang="en-US" sz="40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Minh </a:t>
              </a:r>
              <a:r>
                <a:rPr lang="en-US" sz="40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rất</a:t>
              </a:r>
              <a:r>
                <a:rPr lang="en-US" sz="40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vui</a:t>
              </a:r>
              <a:r>
                <a:rPr lang="en-US" sz="40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4"/>
          <a:stretch>
            <a:fillRect/>
          </a:stretch>
        </p:blipFill>
        <p:spPr>
          <a:xfrm>
            <a:off x="1361975" y="152400"/>
            <a:ext cx="1000225" cy="2209800"/>
          </a:xfrm>
          <a:prstGeom prst="rect">
            <a:avLst/>
          </a:prstGeom>
        </p:spPr>
      </p:pic>
      <p:sp>
        <p:nvSpPr>
          <p:cNvPr id="20" name="TextBox 19">
            <a:extLst>
              <a:ext uri="{FF2B5EF4-FFF2-40B4-BE49-F238E27FC236}">
                <a16:creationId xmlns:a16="http://schemas.microsoft.com/office/drawing/2014/main" id="{C54F2E75-87B8-FE4C-83F5-7190F95C1DD9}"/>
              </a:ext>
            </a:extLst>
          </p:cNvPr>
          <p:cNvSpPr txBox="1"/>
          <p:nvPr/>
        </p:nvSpPr>
        <p:spPr>
          <a:xfrm>
            <a:off x="2362200" y="2829853"/>
            <a:ext cx="8196313" cy="1292662"/>
          </a:xfrm>
          <a:prstGeom prst="rect">
            <a:avLst/>
          </a:prstGeom>
          <a:noFill/>
        </p:spPr>
        <p:txBody>
          <a:bodyPr wrap="square" lIns="0" tIns="0" rIns="0" bIns="0" rtlCol="0">
            <a:spAutoFit/>
          </a:bodyPr>
          <a:lstStyle/>
          <a:p>
            <a:pPr lvl="0" algn="just">
              <a:defRPr/>
            </a:pPr>
            <a:r>
              <a:rPr lang="vi-VN" sz="4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được An thông báo đi học về An sẽ gọi điện thoại cho mình</a:t>
            </a:r>
            <a:r>
              <a:rPr lang="vi-VN" sz="4400" b="1"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4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10A8C9A-B97E-A747-96C4-606CDB739343}"/>
              </a:ext>
            </a:extLst>
          </p:cNvPr>
          <p:cNvPicPr>
            <a:picLocks noChangeAspect="1"/>
          </p:cNvPicPr>
          <p:nvPr/>
        </p:nvPicPr>
        <p:blipFill>
          <a:blip r:embed="rId5"/>
          <a:stretch>
            <a:fillRect/>
          </a:stretch>
        </p:blipFill>
        <p:spPr>
          <a:xfrm>
            <a:off x="1369931" y="2829853"/>
            <a:ext cx="743776" cy="725487"/>
          </a:xfrm>
          <a:prstGeom prst="rect">
            <a:avLst/>
          </a:prstGeom>
        </p:spPr>
      </p:pic>
      <p:pic>
        <p:nvPicPr>
          <p:cNvPr id="3" name="Picture 2" descr="Icon&#10;&#10;Description automatically generated">
            <a:extLst>
              <a:ext uri="{FF2B5EF4-FFF2-40B4-BE49-F238E27FC236}">
                <a16:creationId xmlns:a16="http://schemas.microsoft.com/office/drawing/2014/main" id="{A8574C7D-D937-F662-E892-F571AD8844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3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32000">
                                          <p:cBhvr additive="base">
                                            <p:cTn id="17" dur="500" fill="hold"/>
                                            <p:tgtEl>
                                              <p:spTgt spid="6"/>
                                            </p:tgtEl>
                                            <p:attrNameLst>
                                              <p:attrName>ppt_x</p:attrName>
                                            </p:attrNameLst>
                                          </p:cBhvr>
                                          <p:tavLst>
                                            <p:tav tm="0">
                                              <p:val>
                                                <p:strVal val="0-#ppt_w/2"/>
                                              </p:val>
                                            </p:tav>
                                            <p:tav tm="100000">
                                              <p:val>
                                                <p:strVal val="#ppt_x"/>
                                              </p:val>
                                            </p:tav>
                                          </p:tavLst>
                                        </p:anim>
                                        <p:anim calcmode="lin" valueType="num" p14:bounceEnd="32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158BD94-3C2E-779A-AEBE-5953F575390C}"/>
              </a:ext>
            </a:extLst>
          </p:cNvPr>
          <p:cNvSpPr/>
          <p:nvPr/>
        </p:nvSpPr>
        <p:spPr>
          <a:xfrm>
            <a:off x="-19180" y="0"/>
            <a:ext cx="12243837" cy="6825349"/>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503586" cy="1790700"/>
            <a:chOff x="1826053" y="791308"/>
            <a:chExt cx="9503586" cy="1790700"/>
          </a:xfrm>
          <a:solidFill>
            <a:schemeClr val="accent2">
              <a:lumMod val="20000"/>
              <a:lumOff val="80000"/>
            </a:schemeClr>
          </a:solidFill>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503586"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grp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0000"/>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925456" cy="1107996"/>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đầu</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tiên</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An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gọi</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điện</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thoại</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Minh,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nhau</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nào</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4"/>
          <a:stretch>
            <a:fillRect/>
          </a:stretch>
        </p:blipFill>
        <p:spPr>
          <a:xfrm>
            <a:off x="1363698" y="152400"/>
            <a:ext cx="998502" cy="2209800"/>
          </a:xfrm>
          <a:prstGeom prst="rect">
            <a:avLst/>
          </a:prstGeom>
        </p:spPr>
      </p:pic>
      <p:grpSp>
        <p:nvGrpSpPr>
          <p:cNvPr id="4" name="Group 3">
            <a:extLst>
              <a:ext uri="{FF2B5EF4-FFF2-40B4-BE49-F238E27FC236}">
                <a16:creationId xmlns:a16="http://schemas.microsoft.com/office/drawing/2014/main" id="{9BB5EF1F-D864-7F23-E913-3CF8EFA4EE96}"/>
              </a:ext>
            </a:extLst>
          </p:cNvPr>
          <p:cNvGrpSpPr/>
          <p:nvPr/>
        </p:nvGrpSpPr>
        <p:grpSpPr>
          <a:xfrm>
            <a:off x="1994754" y="3396485"/>
            <a:ext cx="9145314" cy="1231106"/>
            <a:chOff x="5828228" y="3477995"/>
            <a:chExt cx="5678931" cy="1231106"/>
          </a:xfrm>
        </p:grpSpPr>
        <p:sp>
          <p:nvSpPr>
            <p:cNvPr id="11" name="TextBox 10">
              <a:extLst>
                <a:ext uri="{FF2B5EF4-FFF2-40B4-BE49-F238E27FC236}">
                  <a16:creationId xmlns:a16="http://schemas.microsoft.com/office/drawing/2014/main" id="{CFB8B3E3-570D-2860-5848-BB3A7E971429}"/>
                </a:ext>
              </a:extLst>
            </p:cNvPr>
            <p:cNvSpPr txBox="1"/>
            <p:nvPr/>
          </p:nvSpPr>
          <p:spPr>
            <a:xfrm>
              <a:off x="6557907" y="3477995"/>
              <a:ext cx="4949252"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Hai bạn cười nói rất to lại còn gào lên trong máy vì quá vui thích.</a:t>
              </a:r>
              <a:endParaRPr kumimoji="0" lang="en-US" sz="4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52E50DE1-5C1A-4D9D-E02B-81E3E4BEA69E}"/>
                </a:ext>
              </a:extLst>
            </p:cNvPr>
            <p:cNvPicPr>
              <a:picLocks noChangeAspect="1"/>
            </p:cNvPicPr>
            <p:nvPr/>
          </p:nvPicPr>
          <p:blipFill>
            <a:blip r:embed="rId5"/>
            <a:stretch>
              <a:fillRect/>
            </a:stretch>
          </p:blipFill>
          <p:spPr>
            <a:xfrm>
              <a:off x="5828228" y="3605296"/>
              <a:ext cx="558456" cy="858645"/>
            </a:xfrm>
            <a:prstGeom prst="rect">
              <a:avLst/>
            </a:prstGeom>
          </p:spPr>
        </p:pic>
      </p:grpSp>
      <p:pic>
        <p:nvPicPr>
          <p:cNvPr id="3" name="Picture 2" descr="Icon&#10;&#10;Description automatically generated">
            <a:extLst>
              <a:ext uri="{FF2B5EF4-FFF2-40B4-BE49-F238E27FC236}">
                <a16:creationId xmlns:a16="http://schemas.microsoft.com/office/drawing/2014/main" id="{8ECBD53B-191E-3225-AE7F-6B4F938603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62229BF-D9D1-8FC9-B6A9-F69021914FBD}"/>
              </a:ext>
            </a:extLst>
          </p:cNvPr>
          <p:cNvSpPr/>
          <p:nvPr/>
        </p:nvSpPr>
        <p:spPr>
          <a:xfrm>
            <a:off x="-51838" y="-51095"/>
            <a:ext cx="12243838" cy="7006788"/>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4"/>
          <a:stretch>
            <a:fillRect/>
          </a:stretch>
        </p:blipFill>
        <p:spPr>
          <a:xfrm>
            <a:off x="1326682" y="135017"/>
            <a:ext cx="998741" cy="2209800"/>
          </a:xfrm>
          <a:prstGeom prst="rect">
            <a:avLst/>
          </a:prstGeom>
        </p:spPr>
      </p:pic>
      <p:grpSp>
        <p:nvGrpSpPr>
          <p:cNvPr id="15" name="Group 14">
            <a:extLst>
              <a:ext uri="{FF2B5EF4-FFF2-40B4-BE49-F238E27FC236}">
                <a16:creationId xmlns:a16="http://schemas.microsoft.com/office/drawing/2014/main" id="{E107EDA7-11A9-4EEC-B9C8-0AF4C3E61534}"/>
              </a:ext>
            </a:extLst>
          </p:cNvPr>
          <p:cNvGrpSpPr/>
          <p:nvPr/>
        </p:nvGrpSpPr>
        <p:grpSpPr>
          <a:xfrm>
            <a:off x="1126272" y="2803595"/>
            <a:ext cx="10238445" cy="1846659"/>
            <a:chOff x="5828228" y="3111288"/>
            <a:chExt cx="5685294" cy="1846659"/>
          </a:xfrm>
        </p:grpSpPr>
        <p:sp>
          <p:nvSpPr>
            <p:cNvPr id="16" name="TextBox 15">
              <a:extLst>
                <a:ext uri="{FF2B5EF4-FFF2-40B4-BE49-F238E27FC236}">
                  <a16:creationId xmlns:a16="http://schemas.microsoft.com/office/drawing/2014/main" id="{88B1051B-08B9-4C37-8635-ECFC64DD1CC2}"/>
                </a:ext>
              </a:extLst>
            </p:cNvPr>
            <p:cNvSpPr txBox="1"/>
            <p:nvPr/>
          </p:nvSpPr>
          <p:spPr>
            <a:xfrm>
              <a:off x="6399971" y="3111288"/>
              <a:ext cx="5113551" cy="18466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 hai </a:t>
              </a:r>
              <a:r>
                <a:rPr lang="en-US" sz="4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a:t>
              </a:r>
              <a:r>
                <a:rPr kumimoji="0" lang="vi-VN" sz="4000" b="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ều nói chuyện rất nhỏ. Hai bạn cũng không cười to nữa, chỉ cười rúc rích rất khẽ.</a:t>
              </a:r>
              <a:endParaRPr kumimoji="0" lang="en-US" sz="4000" b="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29E58BCC-6DFB-484D-9CD6-11E844DD98DD}"/>
                </a:ext>
              </a:extLst>
            </p:cNvPr>
            <p:cNvPicPr>
              <a:picLocks noChangeAspect="1"/>
            </p:cNvPicPr>
            <p:nvPr/>
          </p:nvPicPr>
          <p:blipFill>
            <a:blip r:embed="rId5"/>
            <a:stretch>
              <a:fillRect/>
            </a:stretch>
          </p:blipFill>
          <p:spPr>
            <a:xfrm>
              <a:off x="5828228" y="3605296"/>
              <a:ext cx="558456" cy="858645"/>
            </a:xfrm>
            <a:prstGeom prst="rect">
              <a:avLst/>
            </a:prstGeom>
          </p:spPr>
        </p:pic>
      </p:grpSp>
      <p:pic>
        <p:nvPicPr>
          <p:cNvPr id="3" name="Picture 2" descr="Icon&#10;&#10;Description automatically generated">
            <a:extLst>
              <a:ext uri="{FF2B5EF4-FFF2-40B4-BE49-F238E27FC236}">
                <a16:creationId xmlns:a16="http://schemas.microsoft.com/office/drawing/2014/main" id="{4F108F9E-F744-D629-FB89-05711E6D1B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grpSp>
        <p:nvGrpSpPr>
          <p:cNvPr id="13" name="Group 12">
            <a:extLst>
              <a:ext uri="{FF2B5EF4-FFF2-40B4-BE49-F238E27FC236}">
                <a16:creationId xmlns:a16="http://schemas.microsoft.com/office/drawing/2014/main" id="{58B80A4F-A254-9A9F-EA16-0CE5DE88D687}"/>
              </a:ext>
            </a:extLst>
          </p:cNvPr>
          <p:cNvGrpSpPr/>
          <p:nvPr/>
        </p:nvGrpSpPr>
        <p:grpSpPr>
          <a:xfrm>
            <a:off x="2206819" y="199267"/>
            <a:ext cx="9157898" cy="1790700"/>
            <a:chOff x="1826053" y="791308"/>
            <a:chExt cx="9157898" cy="1790700"/>
          </a:xfrm>
          <a:solidFill>
            <a:schemeClr val="accent2">
              <a:lumMod val="20000"/>
              <a:lumOff val="80000"/>
            </a:schemeClr>
          </a:solidFill>
        </p:grpSpPr>
        <p:sp>
          <p:nvSpPr>
            <p:cNvPr id="14" name="Freeform: Shape 6">
              <a:extLst>
                <a:ext uri="{FF2B5EF4-FFF2-40B4-BE49-F238E27FC236}">
                  <a16:creationId xmlns:a16="http://schemas.microsoft.com/office/drawing/2014/main" id="{B5A81862-568B-7F05-F262-B87677790AE5}"/>
                </a:ext>
              </a:extLst>
            </p:cNvPr>
            <p:cNvSpPr/>
            <p:nvPr/>
          </p:nvSpPr>
          <p:spPr>
            <a:xfrm>
              <a:off x="1826053" y="791308"/>
              <a:ext cx="9157898"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grp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27E94035-7AEF-4569-AE47-883007E9559B}"/>
                </a:ext>
              </a:extLst>
            </p:cNvPr>
            <p:cNvSpPr txBox="1"/>
            <p:nvPr/>
          </p:nvSpPr>
          <p:spPr>
            <a:xfrm>
              <a:off x="2214612" y="990600"/>
              <a:ext cx="8557466" cy="1231106"/>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thoại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khác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1384015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D569EFEC-33BE-F004-BC13-7E3BD9EF029B}"/>
              </a:ext>
            </a:extLst>
          </p:cNvPr>
          <p:cNvSpPr/>
          <p:nvPr/>
        </p:nvSpPr>
        <p:spPr>
          <a:xfrm>
            <a:off x="0" y="-293915"/>
            <a:ext cx="12240307" cy="6640287"/>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383620" y="49508"/>
            <a:ext cx="10005360" cy="2006970"/>
            <a:chOff x="1309007" y="838200"/>
            <a:chExt cx="9520188" cy="2006970"/>
          </a:xfrm>
          <a:solidFill>
            <a:schemeClr val="accent2">
              <a:lumMod val="20000"/>
              <a:lumOff val="80000"/>
            </a:schemeClr>
          </a:solidFill>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200697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grp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309007" y="1192678"/>
              <a:ext cx="9520188" cy="1107996"/>
            </a:xfrm>
            <a:prstGeom prst="rect">
              <a:avLst/>
            </a:prstGeom>
            <a:grpFill/>
          </p:spPr>
          <p:txBody>
            <a:bodyPr wrap="square" lIns="0" tIns="0" rIns="0" bIns="0" rtlCol="0">
              <a:spAutoFit/>
            </a:bodyPr>
            <a:lstStyle/>
            <a:p>
              <a:pPr marL="0" marR="0" algn="ctr">
                <a:spcBef>
                  <a:spcPts val="0"/>
                </a:spcBef>
                <a:spcAft>
                  <a:spcPts val="0"/>
                </a:spcAft>
              </a:pP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Đóng</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vai</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điện</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thoại</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nhau</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bằng</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giọng</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phù</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hợp</a:t>
              </a:r>
              <a:r>
                <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4"/>
          <a:stretch>
            <a:fillRect/>
          </a:stretch>
        </p:blipFill>
        <p:spPr>
          <a:xfrm>
            <a:off x="582887" y="312537"/>
            <a:ext cx="1000225" cy="2212584"/>
          </a:xfrm>
          <a:prstGeom prst="rect">
            <a:avLst/>
          </a:prstGeom>
        </p:spPr>
      </p:pic>
      <p:grpSp>
        <p:nvGrpSpPr>
          <p:cNvPr id="19" name="Group 18">
            <a:extLst>
              <a:ext uri="{FF2B5EF4-FFF2-40B4-BE49-F238E27FC236}">
                <a16:creationId xmlns:a16="http://schemas.microsoft.com/office/drawing/2014/main" id="{03CAD594-1121-471F-9889-90FF044ECCBA}"/>
              </a:ext>
            </a:extLst>
          </p:cNvPr>
          <p:cNvGrpSpPr/>
          <p:nvPr/>
        </p:nvGrpSpPr>
        <p:grpSpPr>
          <a:xfrm>
            <a:off x="293914" y="2587826"/>
            <a:ext cx="11740243" cy="3077766"/>
            <a:chOff x="5293384" y="2481411"/>
            <a:chExt cx="6089627" cy="3077766"/>
          </a:xfrm>
        </p:grpSpPr>
        <p:sp>
          <p:nvSpPr>
            <p:cNvPr id="20" name="TextBox 19">
              <a:extLst>
                <a:ext uri="{FF2B5EF4-FFF2-40B4-BE49-F238E27FC236}">
                  <a16:creationId xmlns:a16="http://schemas.microsoft.com/office/drawing/2014/main" id="{E36F564A-0753-420D-8BA8-D0711AB4CE92}"/>
                </a:ext>
              </a:extLst>
            </p:cNvPr>
            <p:cNvSpPr txBox="1"/>
            <p:nvPr/>
          </p:nvSpPr>
          <p:spPr>
            <a:xfrm>
              <a:off x="6039501" y="2481411"/>
              <a:ext cx="5343510" cy="307776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B1: Cá nhân đọc thầm lại lời nói của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B2: Từng cặp đóng vai hai bạn để nói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B3: Các thành viên góp ý cho nhau</a:t>
              </a:r>
            </a:p>
          </p:txBody>
        </p:sp>
        <p:pic>
          <p:nvPicPr>
            <p:cNvPr id="22" name="Picture 21">
              <a:extLst>
                <a:ext uri="{FF2B5EF4-FFF2-40B4-BE49-F238E27FC236}">
                  <a16:creationId xmlns:a16="http://schemas.microsoft.com/office/drawing/2014/main" id="{37AEF53D-A288-4508-8BA0-81E1483957A4}"/>
                </a:ext>
              </a:extLst>
            </p:cNvPr>
            <p:cNvPicPr>
              <a:picLocks noChangeAspect="1"/>
            </p:cNvPicPr>
            <p:nvPr/>
          </p:nvPicPr>
          <p:blipFill>
            <a:blip r:embed="rId5"/>
            <a:stretch>
              <a:fillRect/>
            </a:stretch>
          </p:blipFill>
          <p:spPr>
            <a:xfrm>
              <a:off x="5293384" y="2492466"/>
              <a:ext cx="558456" cy="1276814"/>
            </a:xfrm>
            <a:prstGeom prst="rect">
              <a:avLst/>
            </a:prstGeom>
          </p:spPr>
        </p:pic>
      </p:grpSp>
      <p:pic>
        <p:nvPicPr>
          <p:cNvPr id="3" name="Picture 2" descr="Icon&#10;&#10;Description automatically generated">
            <a:extLst>
              <a:ext uri="{FF2B5EF4-FFF2-40B4-BE49-F238E27FC236}">
                <a16:creationId xmlns:a16="http://schemas.microsoft.com/office/drawing/2014/main" id="{0A11AE91-B375-0A79-4761-E7E1959174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spTree>
    <p:extLst>
      <p:ext uri="{BB962C8B-B14F-4D97-AF65-F5344CB8AC3E}">
        <p14:creationId xmlns:p14="http://schemas.microsoft.com/office/powerpoint/2010/main" val="320664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1722" y="-104664"/>
            <a:ext cx="11945975" cy="834521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6"/>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698646" y="351099"/>
            <a:ext cx="9055966"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a:t>
            </a:r>
          </a:p>
        </p:txBody>
      </p:sp>
      <p:sp>
        <p:nvSpPr>
          <p:cNvPr id="2" name="TextBox 1">
            <a:extLst>
              <a:ext uri="{FF2B5EF4-FFF2-40B4-BE49-F238E27FC236}">
                <a16:creationId xmlns:a16="http://schemas.microsoft.com/office/drawing/2014/main" id="{B8976CAC-0AE0-64C7-9587-5A89FDAEE6F3}"/>
              </a:ext>
            </a:extLst>
          </p:cNvPr>
          <p:cNvSpPr txBox="1"/>
          <p:nvPr/>
        </p:nvSpPr>
        <p:spPr>
          <a:xfrm>
            <a:off x="1513436" y="1433501"/>
            <a:ext cx="9278172" cy="2215991"/>
          </a:xfrm>
          <a:prstGeom prst="rect">
            <a:avLst/>
          </a:prstGeom>
          <a:noFill/>
        </p:spPr>
        <p:txBody>
          <a:bodyPr wrap="square" lIns="0" tIns="0" rIns="0" bIns="0" rtlCol="0">
            <a:spAutoFit/>
          </a:bodyPr>
          <a:lstStyle/>
          <a:p>
            <a:pPr lvl="0">
              <a:defRPr/>
            </a:pPr>
            <a:r>
              <a:rPr lang="nl-NL" sz="4800" dirty="0">
                <a:latin typeface="Times New Roman" panose="02020603050405020304" pitchFamily="18" charset="0"/>
                <a:ea typeface="Times New Roman" panose="02020603050405020304" pitchFamily="18" charset="0"/>
              </a:rPr>
              <a:t>Trong giao tiếp cần chú ý cách nói năng sao cho phù hợp, không làm ảnh hưởng đến những người xung quanh.</a:t>
            </a:r>
            <a:endParaRPr lang="vi-VN" sz="4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descr="Icon&#10;&#10;Description automatically generated">
            <a:extLst>
              <a:ext uri="{FF2B5EF4-FFF2-40B4-BE49-F238E27FC236}">
                <a16:creationId xmlns:a16="http://schemas.microsoft.com/office/drawing/2014/main" id="{C3BE1E9B-F415-AB32-0D65-1E5D6F0844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par>
                                    <p:cTn id="24" presetID="53" presetClass="entr" presetSubtype="16"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par>
                                    <p:cTn id="24" presetID="53" presetClass="entr" presetSubtype="16"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40" name="Picture 2" descr="Colorful Natural Tree Vector Clipart - Tree Clipart PNG Image | Transparent  PNG Free Download on SeekPNG">
            <a:extLst>
              <a:ext uri="{FF2B5EF4-FFF2-40B4-BE49-F238E27FC236}">
                <a16:creationId xmlns:a16="http://schemas.microsoft.com/office/drawing/2014/main" id="{EA9A176D-3C4B-4228-AD46-8B03EEC156C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Icon&#10;&#10;Description automatically generated">
            <a:extLst>
              <a:ext uri="{FF2B5EF4-FFF2-40B4-BE49-F238E27FC236}">
                <a16:creationId xmlns:a16="http://schemas.microsoft.com/office/drawing/2014/main" id="{2DC31E63-95EC-7F2A-EA16-14F1423E14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pic>
        <p:nvPicPr>
          <p:cNvPr id="3" name="Lớp Chúng Ta Đoàn Kết - Nhạc Thiếu Nhi Có Lời">
            <a:hlinkClick r:id="" action="ppaction://media"/>
            <a:extLst>
              <a:ext uri="{FF2B5EF4-FFF2-40B4-BE49-F238E27FC236}">
                <a16:creationId xmlns:a16="http://schemas.microsoft.com/office/drawing/2014/main" id="{80C1EB57-F6E4-B8A3-9455-904C26AFDB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 y="-365760"/>
            <a:ext cx="14896407" cy="7223760"/>
          </a:xfrm>
          <a:prstGeom prst="rect">
            <a:avLst/>
          </a:prstGeom>
        </p:spPr>
      </p:pic>
    </p:spTree>
    <p:extLst>
      <p:ext uri="{BB962C8B-B14F-4D97-AF65-F5344CB8AC3E}">
        <p14:creationId xmlns:p14="http://schemas.microsoft.com/office/powerpoint/2010/main" val="2431592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6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àm thế nào để giao tiếp qua điện thoại hiệu quả - Simple Seeding">
            <a:extLst>
              <a:ext uri="{FF2B5EF4-FFF2-40B4-BE49-F238E27FC236}">
                <a16:creationId xmlns:a16="http://schemas.microsoft.com/office/drawing/2014/main" id="{A47DEC24-F8D3-A3DF-6185-7D974F90C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320" y="897313"/>
            <a:ext cx="4004496" cy="28561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Làm thế nào để chụp ảnh đẹp hơn trên điện thoại Android?">
            <a:extLst>
              <a:ext uri="{FF2B5EF4-FFF2-40B4-BE49-F238E27FC236}">
                <a16:creationId xmlns:a16="http://schemas.microsoft.com/office/drawing/2014/main" id="{B814FF51-9E4F-0155-B3A2-2CFFF57DF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805" y="3884130"/>
            <a:ext cx="4564699" cy="28061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ề việc Bộ GD&amp;ĐT cho phép học sinh sử dụng điện thoại trong lớp học">
            <a:extLst>
              <a:ext uri="{FF2B5EF4-FFF2-40B4-BE49-F238E27FC236}">
                <a16:creationId xmlns:a16="http://schemas.microsoft.com/office/drawing/2014/main" id="{0EA43F98-6F19-EF31-6E87-EC33C3F97B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5039" y="989326"/>
            <a:ext cx="4564699" cy="2748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ử dụng tai nghe nhiều bạn cần biết những điều này để bảo vệ đôi tai của bạn">
            <a:extLst>
              <a:ext uri="{FF2B5EF4-FFF2-40B4-BE49-F238E27FC236}">
                <a16:creationId xmlns:a16="http://schemas.microsoft.com/office/drawing/2014/main" id="{63565396-0B45-16F4-79BA-F7FC19ECD8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7991" y="3922131"/>
            <a:ext cx="4004496" cy="27354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399DAC-F115-2F13-357E-A2C49F58B805}"/>
              </a:ext>
            </a:extLst>
          </p:cNvPr>
          <p:cNvSpPr txBox="1"/>
          <p:nvPr/>
        </p:nvSpPr>
        <p:spPr>
          <a:xfrm>
            <a:off x="1344567" y="156214"/>
            <a:ext cx="9628232" cy="677108"/>
          </a:xfrm>
          <a:prstGeom prst="rect">
            <a:avLst/>
          </a:prstGeom>
          <a:noFill/>
        </p:spPr>
        <p:txBody>
          <a:bodyPr wrap="square" lIns="0" tIns="0" rIns="0" bIns="0" rtlCol="0">
            <a:spAutoFit/>
          </a:bodyPr>
          <a:lstStyle/>
          <a:p>
            <a:pPr algn="l"/>
            <a:r>
              <a:rPr lang="en-US" sz="4400" dirty="0" err="1">
                <a:solidFill>
                  <a:srgbClr val="FF0000"/>
                </a:solidFill>
                <a:latin typeface="Times New Roman" panose="02020603050405020304" pitchFamily="18" charset="0"/>
                <a:cs typeface="Times New Roman" panose="02020603050405020304" pitchFamily="18" charset="0"/>
              </a:rPr>
              <a:t>Trao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đổi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bạn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về</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lợi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ích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thoại</a:t>
            </a:r>
            <a:r>
              <a:rPr lang="en-US" sz="4400" dirty="0">
                <a:solidFill>
                  <a:srgbClr val="FF0000"/>
                </a:solidFill>
                <a:latin typeface="Times New Roman" panose="02020603050405020304" pitchFamily="18" charset="0"/>
                <a:cs typeface="Times New Roman" panose="02020603050405020304" pitchFamily="18" charset="0"/>
              </a:rPr>
              <a:t> </a:t>
            </a:r>
          </a:p>
        </p:txBody>
      </p:sp>
      <p:pic>
        <p:nvPicPr>
          <p:cNvPr id="2" name="Picture 1" descr="Icon&#10;&#10;Description automatically generated">
            <a:extLst>
              <a:ext uri="{FF2B5EF4-FFF2-40B4-BE49-F238E27FC236}">
                <a16:creationId xmlns:a16="http://schemas.microsoft.com/office/drawing/2014/main" id="{EB498BFD-F5B7-36A8-2B17-1E33095715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spTree>
    <p:extLst>
      <p:ext uri="{BB962C8B-B14F-4D97-AF65-F5344CB8AC3E}">
        <p14:creationId xmlns:p14="http://schemas.microsoft.com/office/powerpoint/2010/main" val="37188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7490" t="38295" r="16601" b="14450"/>
          <a:stretch/>
        </p:blipFill>
        <p:spPr>
          <a:xfrm>
            <a:off x="0" y="585819"/>
            <a:ext cx="6426314" cy="5686362"/>
          </a:xfrm>
          <a:prstGeom prst="rect">
            <a:avLst/>
          </a:prstGeom>
        </p:spPr>
      </p:pic>
      <p:pic>
        <p:nvPicPr>
          <p:cNvPr id="3" name="Picture 2">
            <a:extLst>
              <a:ext uri="{FF2B5EF4-FFF2-40B4-BE49-F238E27FC236}">
                <a16:creationId xmlns:a16="http://schemas.microsoft.com/office/drawing/2014/main" id="{BF42F63C-CABA-7112-0177-FA8B407D9509}"/>
              </a:ext>
            </a:extLst>
          </p:cNvPr>
          <p:cNvPicPr>
            <a:picLocks noChangeAspect="1"/>
          </p:cNvPicPr>
          <p:nvPr/>
        </p:nvPicPr>
        <p:blipFill>
          <a:blip r:embed="rId3"/>
          <a:stretch>
            <a:fillRect/>
          </a:stretch>
        </p:blipFill>
        <p:spPr>
          <a:xfrm>
            <a:off x="7773055" y="75199"/>
            <a:ext cx="4418945" cy="6196982"/>
          </a:xfrm>
          <a:prstGeom prst="rect">
            <a:avLst/>
          </a:prstGeom>
          <a:ln>
            <a:noFill/>
          </a:ln>
          <a:effectLst>
            <a:softEdge rad="112500"/>
          </a:effectLst>
        </p:spPr>
      </p:pic>
    </p:spTree>
    <p:extLst>
      <p:ext uri="{BB962C8B-B14F-4D97-AF65-F5344CB8AC3E}">
        <p14:creationId xmlns:p14="http://schemas.microsoft.com/office/powerpoint/2010/main" val="25730269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231220" y="424542"/>
            <a:ext cx="11280423" cy="5300397"/>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1"/>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1"/>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1"/>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1"/>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1"/>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id="{9022E153-45C9-4772-82CF-25090F697FC4}"/>
              </a:ext>
            </a:extLst>
          </p:cNvPr>
          <p:cNvPicPr>
            <a:picLocks noChangeAspect="1"/>
          </p:cNvPicPr>
          <p:nvPr/>
        </p:nvPicPr>
        <p:blipFill>
          <a:blip r:embed="rId12"/>
          <a:stretch>
            <a:fillRect/>
          </a:stretch>
        </p:blipFill>
        <p:spPr>
          <a:xfrm>
            <a:off x="2430062" y="795889"/>
            <a:ext cx="6584251" cy="1457070"/>
          </a:xfrm>
          <a:prstGeom prst="rect">
            <a:avLst/>
          </a:prstGeom>
        </p:spPr>
      </p:pic>
      <p:pic>
        <p:nvPicPr>
          <p:cNvPr id="21" name="Picture 20">
            <a:extLst>
              <a:ext uri="{FF2B5EF4-FFF2-40B4-BE49-F238E27FC236}">
                <a16:creationId xmlns:a16="http://schemas.microsoft.com/office/drawing/2014/main" id="{E37EDDCD-2194-431E-A39F-31EDD20B8E1A}"/>
              </a:ext>
            </a:extLst>
          </p:cNvPr>
          <p:cNvPicPr>
            <a:picLocks noChangeAspect="1"/>
          </p:cNvPicPr>
          <p:nvPr/>
        </p:nvPicPr>
        <p:blipFill>
          <a:blip r:embed="rId13"/>
          <a:stretch>
            <a:fillRect/>
          </a:stretch>
        </p:blipFill>
        <p:spPr>
          <a:xfrm>
            <a:off x="1384201" y="1276068"/>
            <a:ext cx="1806535" cy="1098769"/>
          </a:xfrm>
          <a:prstGeom prst="rect">
            <a:avLst/>
          </a:prstGeom>
        </p:spPr>
      </p:pic>
      <p:pic>
        <p:nvPicPr>
          <p:cNvPr id="8" name="Picture 7">
            <a:extLst>
              <a:ext uri="{FF2B5EF4-FFF2-40B4-BE49-F238E27FC236}">
                <a16:creationId xmlns:a16="http://schemas.microsoft.com/office/drawing/2014/main" id="{26A7CF31-55B3-45BF-996F-D2587FDE9A36}"/>
              </a:ext>
            </a:extLst>
          </p:cNvPr>
          <p:cNvPicPr>
            <a:picLocks noChangeAspect="1"/>
          </p:cNvPicPr>
          <p:nvPr/>
        </p:nvPicPr>
        <p:blipFill>
          <a:blip r:embed="rId14"/>
          <a:stretch>
            <a:fillRect/>
          </a:stretch>
        </p:blipFill>
        <p:spPr>
          <a:xfrm>
            <a:off x="1861004" y="2067983"/>
            <a:ext cx="9059495" cy="1945619"/>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B00CD405-7BF4-4B8F-8891-456C0F8A98C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id="{73E20CA5-C0A7-409D-B4B9-973CB939EE26}"/>
              </a:ext>
            </a:extLst>
          </p:cNvPr>
          <p:cNvPicPr>
            <a:picLocks noChangeAspect="1"/>
          </p:cNvPicPr>
          <p:nvPr/>
        </p:nvPicPr>
        <p:blipFill>
          <a:blip r:embed="rId16">
            <a:lum contrast="20000"/>
            <a:extLst>
              <a:ext uri="{96DAC541-7B7A-43D3-8B79-37D633B846F1}">
                <asvg:svgBlip xmlns:asvg="http://schemas.microsoft.com/office/drawing/2016/SVG/main" xmlns="" r:embed="rId18"/>
              </a:ext>
            </a:extLst>
          </a:blip>
          <a:stretch>
            <a:fillRect/>
          </a:stretch>
        </p:blipFill>
        <p:spPr>
          <a:xfrm>
            <a:off x="648482" y="4223718"/>
            <a:ext cx="1706423" cy="2522541"/>
          </a:xfrm>
          <a:prstGeom prst="rect">
            <a:avLst/>
          </a:prstGeom>
        </p:spPr>
      </p:pic>
      <p:pic>
        <p:nvPicPr>
          <p:cNvPr id="2" name="Picture 1" descr="Icon&#10;&#10;Description automatically generated">
            <a:extLst>
              <a:ext uri="{FF2B5EF4-FFF2-40B4-BE49-F238E27FC236}">
                <a16:creationId xmlns:a16="http://schemas.microsoft.com/office/drawing/2014/main" id="{1A5B5877-9FD0-9A14-2A38-FB021D0952F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36689" y="8130"/>
            <a:ext cx="1950256" cy="1919302"/>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1341307" y="2768388"/>
            <a:ext cx="10195186" cy="107721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w="12700">
                  <a:solidFill>
                    <a:prstClr val="black"/>
                  </a:solid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7000" b="0" i="0" u="none" strike="noStrike" kern="1200" cap="none" spc="0" normalizeH="0" noProof="0" dirty="0">
                <a:ln w="12700">
                  <a:solidFill>
                    <a:prstClr val="black"/>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000" b="0" i="0" u="none" strike="noStrike" kern="1200" cap="none" spc="0" normalizeH="0" baseline="0" noProof="0" dirty="0">
                <a:ln w="12700">
                  <a:solidFill>
                    <a:prstClr val="black"/>
                  </a:solidFill>
                </a:ln>
                <a:solidFill>
                  <a:srgbClr val="FF0000"/>
                </a:solidFill>
                <a:effectLst/>
                <a:uLnTx/>
                <a:uFillTx/>
                <a:latin typeface="Times New Roman" panose="02020603050405020304" pitchFamily="18" charset="0"/>
                <a:ea typeface="+mn-ea"/>
                <a:cs typeface="Times New Roman" panose="02020603050405020304" pitchFamily="18" charset="0"/>
              </a:rPr>
              <a:t>ĐỌC</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9144099" y="928105"/>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976425" y="4168563"/>
            <a:ext cx="783658" cy="1404937"/>
          </a:xfrm>
          <a:prstGeom prst="rect">
            <a:avLst/>
          </a:prstGeom>
        </p:spPr>
      </p:pic>
      <p:pic>
        <p:nvPicPr>
          <p:cNvPr id="4" name="Picture 3" descr="Icon&#10;&#10;Description automatically generated">
            <a:extLst>
              <a:ext uri="{FF2B5EF4-FFF2-40B4-BE49-F238E27FC236}">
                <a16:creationId xmlns:a16="http://schemas.microsoft.com/office/drawing/2014/main" id="{23D14EC8-508C-B13A-9764-5F853C1092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7"/>
                                        </p:tgtEl>
                                      </p:cBhvr>
                                    </p:animEffect>
                                  </p:childTnLst>
                                </p:cTn>
                              </p:par>
                            </p:childTnLst>
                          </p:cTn>
                        </p:par>
                        <p:par>
                          <p:cTn id="12" fill="hold">
                            <p:stCondLst>
                              <p:cond delay="850"/>
                            </p:stCondLst>
                            <p:childTnLst>
                              <p:par>
                                <p:cTn id="13" presetID="53"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250" fill="hold"/>
                                        <p:tgtEl>
                                          <p:spTgt spid="17"/>
                                        </p:tgtEl>
                                        <p:attrNameLst>
                                          <p:attrName>ppt_w</p:attrName>
                                        </p:attrNameLst>
                                      </p:cBhvr>
                                      <p:tavLst>
                                        <p:tav tm="0">
                                          <p:val>
                                            <p:fltVal val="0"/>
                                          </p:val>
                                        </p:tav>
                                        <p:tav tm="100000">
                                          <p:val>
                                            <p:strVal val="#ppt_w"/>
                                          </p:val>
                                        </p:tav>
                                      </p:tavLst>
                                    </p:anim>
                                    <p:anim calcmode="lin" valueType="num">
                                      <p:cBhvr>
                                        <p:cTn id="16" dur="250" fill="hold"/>
                                        <p:tgtEl>
                                          <p:spTgt spid="17"/>
                                        </p:tgtEl>
                                        <p:attrNameLst>
                                          <p:attrName>ppt_h</p:attrName>
                                        </p:attrNameLst>
                                      </p:cBhvr>
                                      <p:tavLst>
                                        <p:tav tm="0">
                                          <p:val>
                                            <p:fltVal val="0"/>
                                          </p:val>
                                        </p:tav>
                                        <p:tav tm="100000">
                                          <p:val>
                                            <p:strVal val="#ppt_h"/>
                                          </p:val>
                                        </p:tav>
                                      </p:tavLst>
                                    </p:anim>
                                    <p:animEffect transition="in" filter="fade">
                                      <p:cBhvr>
                                        <p:cTn id="17" dur="25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250" fill="hold"/>
                                        <p:tgtEl>
                                          <p:spTgt spid="18"/>
                                        </p:tgtEl>
                                        <p:attrNameLst>
                                          <p:attrName>ppt_w</p:attrName>
                                        </p:attrNameLst>
                                      </p:cBhvr>
                                      <p:tavLst>
                                        <p:tav tm="0">
                                          <p:val>
                                            <p:fltVal val="0"/>
                                          </p:val>
                                        </p:tav>
                                        <p:tav tm="100000">
                                          <p:val>
                                            <p:strVal val="#ppt_w"/>
                                          </p:val>
                                        </p:tav>
                                      </p:tavLst>
                                    </p:anim>
                                    <p:anim calcmode="lin" valueType="num">
                                      <p:cBhvr>
                                        <p:cTn id="21" dur="250" fill="hold"/>
                                        <p:tgtEl>
                                          <p:spTgt spid="18"/>
                                        </p:tgtEl>
                                        <p:attrNameLst>
                                          <p:attrName>ppt_h</p:attrName>
                                        </p:attrNameLst>
                                      </p:cBhvr>
                                      <p:tavLst>
                                        <p:tav tm="0">
                                          <p:val>
                                            <p:fltVal val="0"/>
                                          </p:val>
                                        </p:tav>
                                        <p:tav tm="100000">
                                          <p:val>
                                            <p:strVal val="#ppt_h"/>
                                          </p:val>
                                        </p:tav>
                                      </p:tavLst>
                                    </p:anim>
                                    <p:animEffect transition="in" filter="fade">
                                      <p:cBhvr>
                                        <p:cTn id="22" dur="250"/>
                                        <p:tgtEl>
                                          <p:spTgt spid="18"/>
                                        </p:tgtEl>
                                      </p:cBhvr>
                                    </p:animEffect>
                                  </p:childTnLst>
                                </p:cTn>
                              </p:par>
                              <p:par>
                                <p:cTn id="23" presetID="32" presetClass="emph" presetSubtype="0" repeatCount="indefinite" fill="hold" grpId="1" nodeType="withEffect">
                                  <p:stCondLst>
                                    <p:cond delay="0"/>
                                  </p:stCondLst>
                                  <p:iterate type="lt">
                                    <p:tmPct val="0"/>
                                  </p:iterate>
                                  <p:childTnLst>
                                    <p:animRot by="120000">
                                      <p:cBhvr>
                                        <p:cTn id="24" dur="75" fill="hold">
                                          <p:stCondLst>
                                            <p:cond delay="0"/>
                                          </p:stCondLst>
                                        </p:cTn>
                                        <p:tgtEl>
                                          <p:spTgt spid="27"/>
                                        </p:tgtEl>
                                        <p:attrNameLst>
                                          <p:attrName>r</p:attrName>
                                        </p:attrNameLst>
                                      </p:cBhvr>
                                    </p:animRot>
                                    <p:animRot by="-240000">
                                      <p:cBhvr>
                                        <p:cTn id="25" dur="150" fill="hold">
                                          <p:stCondLst>
                                            <p:cond delay="150"/>
                                          </p:stCondLst>
                                        </p:cTn>
                                        <p:tgtEl>
                                          <p:spTgt spid="27"/>
                                        </p:tgtEl>
                                        <p:attrNameLst>
                                          <p:attrName>r</p:attrName>
                                        </p:attrNameLst>
                                      </p:cBhvr>
                                    </p:animRot>
                                    <p:animRot by="240000">
                                      <p:cBhvr>
                                        <p:cTn id="26" dur="150" fill="hold">
                                          <p:stCondLst>
                                            <p:cond delay="300"/>
                                          </p:stCondLst>
                                        </p:cTn>
                                        <p:tgtEl>
                                          <p:spTgt spid="27"/>
                                        </p:tgtEl>
                                        <p:attrNameLst>
                                          <p:attrName>r</p:attrName>
                                        </p:attrNameLst>
                                      </p:cBhvr>
                                    </p:animRot>
                                    <p:animRot by="-240000">
                                      <p:cBhvr>
                                        <p:cTn id="27" dur="150" fill="hold">
                                          <p:stCondLst>
                                            <p:cond delay="450"/>
                                          </p:stCondLst>
                                        </p:cTn>
                                        <p:tgtEl>
                                          <p:spTgt spid="27"/>
                                        </p:tgtEl>
                                        <p:attrNameLst>
                                          <p:attrName>r</p:attrName>
                                        </p:attrNameLst>
                                      </p:cBhvr>
                                    </p:animRot>
                                    <p:animRot by="120000">
                                      <p:cBhvr>
                                        <p:cTn id="28" dur="150" fill="hold">
                                          <p:stCondLst>
                                            <p:cond delay="600"/>
                                          </p:stCondLst>
                                        </p:cTn>
                                        <p:tgtEl>
                                          <p:spTgt spid="27"/>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75" fill="hold">
                                          <p:stCondLst>
                                            <p:cond delay="0"/>
                                          </p:stCondLst>
                                        </p:cTn>
                                        <p:tgtEl>
                                          <p:spTgt spid="17"/>
                                        </p:tgtEl>
                                        <p:attrNameLst>
                                          <p:attrName>r</p:attrName>
                                        </p:attrNameLst>
                                      </p:cBhvr>
                                    </p:animRot>
                                    <p:animRot by="-240000">
                                      <p:cBhvr>
                                        <p:cTn id="31" dur="150" fill="hold">
                                          <p:stCondLst>
                                            <p:cond delay="150"/>
                                          </p:stCondLst>
                                        </p:cTn>
                                        <p:tgtEl>
                                          <p:spTgt spid="17"/>
                                        </p:tgtEl>
                                        <p:attrNameLst>
                                          <p:attrName>r</p:attrName>
                                        </p:attrNameLst>
                                      </p:cBhvr>
                                    </p:animRot>
                                    <p:animRot by="240000">
                                      <p:cBhvr>
                                        <p:cTn id="32" dur="150" fill="hold">
                                          <p:stCondLst>
                                            <p:cond delay="300"/>
                                          </p:stCondLst>
                                        </p:cTn>
                                        <p:tgtEl>
                                          <p:spTgt spid="17"/>
                                        </p:tgtEl>
                                        <p:attrNameLst>
                                          <p:attrName>r</p:attrName>
                                        </p:attrNameLst>
                                      </p:cBhvr>
                                    </p:animRot>
                                    <p:animRot by="-240000">
                                      <p:cBhvr>
                                        <p:cTn id="33" dur="150" fill="hold">
                                          <p:stCondLst>
                                            <p:cond delay="450"/>
                                          </p:stCondLst>
                                        </p:cTn>
                                        <p:tgtEl>
                                          <p:spTgt spid="17"/>
                                        </p:tgtEl>
                                        <p:attrNameLst>
                                          <p:attrName>r</p:attrName>
                                        </p:attrNameLst>
                                      </p:cBhvr>
                                    </p:animRot>
                                    <p:animRot by="120000">
                                      <p:cBhvr>
                                        <p:cTn id="34" dur="150" fill="hold">
                                          <p:stCondLst>
                                            <p:cond delay="600"/>
                                          </p:stCondLst>
                                        </p:cTn>
                                        <p:tgtEl>
                                          <p:spTgt spid="17"/>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75" fill="hold">
                                          <p:stCondLst>
                                            <p:cond delay="0"/>
                                          </p:stCondLst>
                                        </p:cTn>
                                        <p:tgtEl>
                                          <p:spTgt spid="18"/>
                                        </p:tgtEl>
                                        <p:attrNameLst>
                                          <p:attrName>r</p:attrName>
                                        </p:attrNameLst>
                                      </p:cBhvr>
                                    </p:animRot>
                                    <p:animRot by="-240000">
                                      <p:cBhvr>
                                        <p:cTn id="37" dur="150" fill="hold">
                                          <p:stCondLst>
                                            <p:cond delay="150"/>
                                          </p:stCondLst>
                                        </p:cTn>
                                        <p:tgtEl>
                                          <p:spTgt spid="18"/>
                                        </p:tgtEl>
                                        <p:attrNameLst>
                                          <p:attrName>r</p:attrName>
                                        </p:attrNameLst>
                                      </p:cBhvr>
                                    </p:animRot>
                                    <p:animRot by="240000">
                                      <p:cBhvr>
                                        <p:cTn id="38" dur="150" fill="hold">
                                          <p:stCondLst>
                                            <p:cond delay="300"/>
                                          </p:stCondLst>
                                        </p:cTn>
                                        <p:tgtEl>
                                          <p:spTgt spid="18"/>
                                        </p:tgtEl>
                                        <p:attrNameLst>
                                          <p:attrName>r</p:attrName>
                                        </p:attrNameLst>
                                      </p:cBhvr>
                                    </p:animRot>
                                    <p:animRot by="-240000">
                                      <p:cBhvr>
                                        <p:cTn id="39" dur="150" fill="hold">
                                          <p:stCondLst>
                                            <p:cond delay="450"/>
                                          </p:stCondLst>
                                        </p:cTn>
                                        <p:tgtEl>
                                          <p:spTgt spid="18"/>
                                        </p:tgtEl>
                                        <p:attrNameLst>
                                          <p:attrName>r</p:attrName>
                                        </p:attrNameLst>
                                      </p:cBhvr>
                                    </p:animRot>
                                    <p:animRot by="120000">
                                      <p:cBhvr>
                                        <p:cTn id="40" dur="150" fill="hold">
                                          <p:stCondLst>
                                            <p:cond delay="600"/>
                                          </p:stCondLst>
                                        </p:cTn>
                                        <p:tgtEl>
                                          <p:spTgt spid="18"/>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0" y="0"/>
            <a:ext cx="12191999" cy="6857999"/>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5"/>
          <a:stretch>
            <a:fillRect/>
          </a:stretch>
        </p:blipFill>
        <p:spPr>
          <a:xfrm>
            <a:off x="3148327" y="-129176"/>
            <a:ext cx="5895343" cy="1072989"/>
          </a:xfrm>
          <a:prstGeom prst="rect">
            <a:avLst/>
          </a:prstGeom>
        </p:spPr>
      </p:pic>
      <p:sp>
        <p:nvSpPr>
          <p:cNvPr id="14" name="TextBox 13">
            <a:extLst>
              <a:ext uri="{FF2B5EF4-FFF2-40B4-BE49-F238E27FC236}">
                <a16:creationId xmlns:a16="http://schemas.microsoft.com/office/drawing/2014/main" id="{90DB5892-FBF2-4287-9036-A4D63F554710}"/>
              </a:ext>
            </a:extLst>
          </p:cNvPr>
          <p:cNvSpPr txBox="1"/>
          <p:nvPr/>
        </p:nvSpPr>
        <p:spPr>
          <a:xfrm>
            <a:off x="715733" y="720565"/>
            <a:ext cx="10760529" cy="541686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Hơn là cái chắc. – Tôi cũng cười to không kém.</a:t>
            </a:r>
          </a:p>
        </p:txBody>
      </p:sp>
    </p:spTree>
    <p:extLst>
      <p:ext uri="{BB962C8B-B14F-4D97-AF65-F5344CB8AC3E}">
        <p14:creationId xmlns:p14="http://schemas.microsoft.com/office/powerpoint/2010/main" val="2299976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0" y="-130629"/>
            <a:ext cx="12191999" cy="6988629"/>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3B92980D-E8A0-4DAA-97E9-81E4B5F3578E}"/>
              </a:ext>
            </a:extLst>
          </p:cNvPr>
          <p:cNvSpPr txBox="1"/>
          <p:nvPr/>
        </p:nvSpPr>
        <p:spPr>
          <a:xfrm>
            <a:off x="244929" y="89449"/>
            <a:ext cx="11789228" cy="6401753"/>
          </a:xfrm>
          <a:prstGeom prst="rect">
            <a:avLst/>
          </a:prstGeom>
          <a:noFill/>
        </p:spPr>
        <p:txBody>
          <a:bodyPr wrap="square" lIns="0" tIns="0" rIns="0" bIns="0" rtlCol="0">
            <a:spAutoFit/>
          </a:bodyPr>
          <a:lstStyle/>
          <a:p>
            <a:pPr lvl="0">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 lượt cậu gọi lại cho tớ nhé. – An hét lên rồi tắt máy. Tôi ôm bụng cười. Bố tủm tỉm: “Cả thế giới nghe thấy hai con nói chuyện đấy.”.</a:t>
            </a:r>
          </a:p>
          <a:p>
            <a:pPr lvl="0">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Tôi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nhấc máy gọi lại cho An.</a:t>
            </a:r>
          </a:p>
          <a:p>
            <a:pPr lvl="0">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 lô. – Tôi rón rén. </a:t>
            </a:r>
          </a:p>
          <a:p>
            <a:pPr lvl="0">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 lô, bố tớ bảo chúng mình nói cho cả thành phố nghe thấy. – An thì th</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à</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o.</a:t>
            </a:r>
          </a:p>
          <a:p>
            <a:pPr lvl="0">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 cậu nói nhỏ hơn tớ đấy. Bố tớ bảo tớ nói cho cả thế giới nghe thấy cơ.</a:t>
            </a:r>
          </a:p>
          <a:p>
            <a:pPr lvl="0">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An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cười rúc rích. Chúng tôi lại thì thào, nhưng vì nói nhỏ quá nên cứ phải nói đi nói lại.</a:t>
            </a:r>
          </a:p>
          <a:p>
            <a:pPr lvl="0">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Hóa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ra nói chuyện điện thoại cũng mệt thật.  </a:t>
            </a:r>
            <a:endParaRPr lang="vi-V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Bùi Tuệ Minh)</a:t>
            </a:r>
          </a:p>
        </p:txBody>
      </p:sp>
      <p:pic>
        <p:nvPicPr>
          <p:cNvPr id="2" name="Picture 1" descr="Icon&#10;&#10;Description automatically generated">
            <a:extLst>
              <a:ext uri="{FF2B5EF4-FFF2-40B4-BE49-F238E27FC236}">
                <a16:creationId xmlns:a16="http://schemas.microsoft.com/office/drawing/2014/main" id="{820A513B-892A-F7A1-5EDB-C26ACB905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spTree>
    <p:extLst>
      <p:ext uri="{BB962C8B-B14F-4D97-AF65-F5344CB8AC3E}">
        <p14:creationId xmlns:p14="http://schemas.microsoft.com/office/powerpoint/2010/main" val="293224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229427" y="1"/>
            <a:ext cx="11757991" cy="6858000"/>
          </a:xfrm>
          <a:custGeom>
            <a:avLst/>
            <a:gdLst>
              <a:gd name="connsiteX0" fmla="*/ 0 w 11757991"/>
              <a:gd name="connsiteY0" fmla="*/ 1043072 h 6258305"/>
              <a:gd name="connsiteX1" fmla="*/ 1043072 w 11757991"/>
              <a:gd name="connsiteY1" fmla="*/ 0 h 6258305"/>
              <a:gd name="connsiteX2" fmla="*/ 1733918 w 11757991"/>
              <a:gd name="connsiteY2" fmla="*/ 0 h 6258305"/>
              <a:gd name="connsiteX3" fmla="*/ 2231327 w 11757991"/>
              <a:gd name="connsiteY3" fmla="*/ 0 h 6258305"/>
              <a:gd name="connsiteX4" fmla="*/ 3115611 w 11757991"/>
              <a:gd name="connsiteY4" fmla="*/ 0 h 6258305"/>
              <a:gd name="connsiteX5" fmla="*/ 3516301 w 11757991"/>
              <a:gd name="connsiteY5" fmla="*/ 0 h 6258305"/>
              <a:gd name="connsiteX6" fmla="*/ 4110429 w 11757991"/>
              <a:gd name="connsiteY6" fmla="*/ 0 h 6258305"/>
              <a:gd name="connsiteX7" fmla="*/ 4704557 w 11757991"/>
              <a:gd name="connsiteY7" fmla="*/ 0 h 6258305"/>
              <a:gd name="connsiteX8" fmla="*/ 5588840 w 11757991"/>
              <a:gd name="connsiteY8" fmla="*/ 0 h 6258305"/>
              <a:gd name="connsiteX9" fmla="*/ 6279686 w 11757991"/>
              <a:gd name="connsiteY9" fmla="*/ 0 h 6258305"/>
              <a:gd name="connsiteX10" fmla="*/ 7163969 w 11757991"/>
              <a:gd name="connsiteY10" fmla="*/ 0 h 6258305"/>
              <a:gd name="connsiteX11" fmla="*/ 8048253 w 11757991"/>
              <a:gd name="connsiteY11" fmla="*/ 0 h 6258305"/>
              <a:gd name="connsiteX12" fmla="*/ 8835817 w 11757991"/>
              <a:gd name="connsiteY12" fmla="*/ 0 h 6258305"/>
              <a:gd name="connsiteX13" fmla="*/ 9623382 w 11757991"/>
              <a:gd name="connsiteY13" fmla="*/ 0 h 6258305"/>
              <a:gd name="connsiteX14" fmla="*/ 10024073 w 11757991"/>
              <a:gd name="connsiteY14" fmla="*/ 0 h 6258305"/>
              <a:gd name="connsiteX15" fmla="*/ 10714919 w 11757991"/>
              <a:gd name="connsiteY15" fmla="*/ 0 h 6258305"/>
              <a:gd name="connsiteX16" fmla="*/ 11757991 w 11757991"/>
              <a:gd name="connsiteY16" fmla="*/ 1043072 h 6258305"/>
              <a:gd name="connsiteX17" fmla="*/ 11757991 w 11757991"/>
              <a:gd name="connsiteY17" fmla="*/ 1654989 h 6258305"/>
              <a:gd name="connsiteX18" fmla="*/ 11757991 w 11757991"/>
              <a:gd name="connsiteY18" fmla="*/ 2433792 h 6258305"/>
              <a:gd name="connsiteX19" fmla="*/ 11757991 w 11757991"/>
              <a:gd name="connsiteY19" fmla="*/ 3212596 h 6258305"/>
              <a:gd name="connsiteX20" fmla="*/ 11757991 w 11757991"/>
              <a:gd name="connsiteY20" fmla="*/ 3907956 h 6258305"/>
              <a:gd name="connsiteX21" fmla="*/ 11757991 w 11757991"/>
              <a:gd name="connsiteY21" fmla="*/ 4603316 h 6258305"/>
              <a:gd name="connsiteX22" fmla="*/ 11757991 w 11757991"/>
              <a:gd name="connsiteY22" fmla="*/ 5215233 h 6258305"/>
              <a:gd name="connsiteX23" fmla="*/ 10714919 w 11757991"/>
              <a:gd name="connsiteY23" fmla="*/ 6258305 h 6258305"/>
              <a:gd name="connsiteX24" fmla="*/ 10120791 w 11757991"/>
              <a:gd name="connsiteY24" fmla="*/ 6258305 h 6258305"/>
              <a:gd name="connsiteX25" fmla="*/ 9720100 w 11757991"/>
              <a:gd name="connsiteY25" fmla="*/ 6258305 h 6258305"/>
              <a:gd name="connsiteX26" fmla="*/ 8835817 w 11757991"/>
              <a:gd name="connsiteY26" fmla="*/ 6258305 h 6258305"/>
              <a:gd name="connsiteX27" fmla="*/ 8241690 w 11757991"/>
              <a:gd name="connsiteY27" fmla="*/ 6258305 h 6258305"/>
              <a:gd name="connsiteX28" fmla="*/ 7647562 w 11757991"/>
              <a:gd name="connsiteY28" fmla="*/ 6258305 h 6258305"/>
              <a:gd name="connsiteX29" fmla="*/ 6956716 w 11757991"/>
              <a:gd name="connsiteY29" fmla="*/ 6258305 h 6258305"/>
              <a:gd name="connsiteX30" fmla="*/ 6556025 w 11757991"/>
              <a:gd name="connsiteY30" fmla="*/ 6258305 h 6258305"/>
              <a:gd name="connsiteX31" fmla="*/ 5768460 w 11757991"/>
              <a:gd name="connsiteY31" fmla="*/ 6258305 h 6258305"/>
              <a:gd name="connsiteX32" fmla="*/ 4884177 w 11757991"/>
              <a:gd name="connsiteY32" fmla="*/ 6258305 h 6258305"/>
              <a:gd name="connsiteX33" fmla="*/ 4193331 w 11757991"/>
              <a:gd name="connsiteY33" fmla="*/ 6258305 h 6258305"/>
              <a:gd name="connsiteX34" fmla="*/ 3405766 w 11757991"/>
              <a:gd name="connsiteY34" fmla="*/ 6258305 h 6258305"/>
              <a:gd name="connsiteX35" fmla="*/ 2714920 w 11757991"/>
              <a:gd name="connsiteY35" fmla="*/ 6258305 h 6258305"/>
              <a:gd name="connsiteX36" fmla="*/ 1830637 w 11757991"/>
              <a:gd name="connsiteY36" fmla="*/ 6258305 h 6258305"/>
              <a:gd name="connsiteX37" fmla="*/ 1043072 w 11757991"/>
              <a:gd name="connsiteY37" fmla="*/ 6258305 h 6258305"/>
              <a:gd name="connsiteX38" fmla="*/ 0 w 11757991"/>
              <a:gd name="connsiteY38" fmla="*/ 5215233 h 6258305"/>
              <a:gd name="connsiteX39" fmla="*/ 0 w 11757991"/>
              <a:gd name="connsiteY39" fmla="*/ 4645038 h 6258305"/>
              <a:gd name="connsiteX40" fmla="*/ 0 w 11757991"/>
              <a:gd name="connsiteY40" fmla="*/ 3866234 h 6258305"/>
              <a:gd name="connsiteX41" fmla="*/ 0 w 11757991"/>
              <a:gd name="connsiteY41" fmla="*/ 3296039 h 6258305"/>
              <a:gd name="connsiteX42" fmla="*/ 0 w 11757991"/>
              <a:gd name="connsiteY42" fmla="*/ 2725844 h 6258305"/>
              <a:gd name="connsiteX43" fmla="*/ 0 w 11757991"/>
              <a:gd name="connsiteY43" fmla="*/ 2030483 h 6258305"/>
              <a:gd name="connsiteX44" fmla="*/ 0 w 11757991"/>
              <a:gd name="connsiteY44" fmla="*/ 1043072 h 62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57991" h="6258305" fill="none" extrusionOk="0">
                <a:moveTo>
                  <a:pt x="0" y="1043072"/>
                </a:moveTo>
                <a:cubicBezTo>
                  <a:pt x="-91469" y="453450"/>
                  <a:pt x="416950" y="-73556"/>
                  <a:pt x="1043072" y="0"/>
                </a:cubicBezTo>
                <a:cubicBezTo>
                  <a:pt x="1294846" y="20037"/>
                  <a:pt x="1551045" y="-4271"/>
                  <a:pt x="1733918" y="0"/>
                </a:cubicBezTo>
                <a:cubicBezTo>
                  <a:pt x="1916791" y="4271"/>
                  <a:pt x="2054812" y="17661"/>
                  <a:pt x="2231327" y="0"/>
                </a:cubicBezTo>
                <a:cubicBezTo>
                  <a:pt x="2407842" y="-17661"/>
                  <a:pt x="2751380" y="-40276"/>
                  <a:pt x="3115611" y="0"/>
                </a:cubicBezTo>
                <a:cubicBezTo>
                  <a:pt x="3479842" y="40276"/>
                  <a:pt x="3421905" y="-13922"/>
                  <a:pt x="3516301" y="0"/>
                </a:cubicBezTo>
                <a:cubicBezTo>
                  <a:pt x="3610697" y="13922"/>
                  <a:pt x="3888237" y="-15774"/>
                  <a:pt x="4110429" y="0"/>
                </a:cubicBezTo>
                <a:cubicBezTo>
                  <a:pt x="4332621" y="15774"/>
                  <a:pt x="4514680" y="14118"/>
                  <a:pt x="4704557" y="0"/>
                </a:cubicBezTo>
                <a:cubicBezTo>
                  <a:pt x="4894434" y="-14118"/>
                  <a:pt x="5332373" y="-20776"/>
                  <a:pt x="5588840" y="0"/>
                </a:cubicBezTo>
                <a:cubicBezTo>
                  <a:pt x="5845307" y="20776"/>
                  <a:pt x="5955602" y="6837"/>
                  <a:pt x="6279686" y="0"/>
                </a:cubicBezTo>
                <a:cubicBezTo>
                  <a:pt x="6603770" y="-6837"/>
                  <a:pt x="6772234" y="-10934"/>
                  <a:pt x="7163969" y="0"/>
                </a:cubicBezTo>
                <a:cubicBezTo>
                  <a:pt x="7555704" y="10934"/>
                  <a:pt x="7809891" y="17824"/>
                  <a:pt x="8048253" y="0"/>
                </a:cubicBezTo>
                <a:cubicBezTo>
                  <a:pt x="8286615" y="-17824"/>
                  <a:pt x="8560836" y="25854"/>
                  <a:pt x="8835817" y="0"/>
                </a:cubicBezTo>
                <a:cubicBezTo>
                  <a:pt x="9110798" y="-25854"/>
                  <a:pt x="9430247" y="21671"/>
                  <a:pt x="9623382" y="0"/>
                </a:cubicBezTo>
                <a:cubicBezTo>
                  <a:pt x="9816517" y="-21671"/>
                  <a:pt x="9895816" y="6388"/>
                  <a:pt x="10024073" y="0"/>
                </a:cubicBezTo>
                <a:cubicBezTo>
                  <a:pt x="10152330" y="-6388"/>
                  <a:pt x="10542539" y="15823"/>
                  <a:pt x="10714919" y="0"/>
                </a:cubicBezTo>
                <a:cubicBezTo>
                  <a:pt x="11252340" y="39239"/>
                  <a:pt x="11807885" y="434912"/>
                  <a:pt x="11757991" y="1043072"/>
                </a:cubicBezTo>
                <a:cubicBezTo>
                  <a:pt x="11755892" y="1228885"/>
                  <a:pt x="11735272" y="1406681"/>
                  <a:pt x="11757991" y="1654989"/>
                </a:cubicBezTo>
                <a:cubicBezTo>
                  <a:pt x="11780710" y="1903297"/>
                  <a:pt x="11743944" y="2201011"/>
                  <a:pt x="11757991" y="2433792"/>
                </a:cubicBezTo>
                <a:cubicBezTo>
                  <a:pt x="11772038" y="2666573"/>
                  <a:pt x="11732977" y="2931742"/>
                  <a:pt x="11757991" y="3212596"/>
                </a:cubicBezTo>
                <a:cubicBezTo>
                  <a:pt x="11783005" y="3493450"/>
                  <a:pt x="11745793" y="3630716"/>
                  <a:pt x="11757991" y="3907956"/>
                </a:cubicBezTo>
                <a:cubicBezTo>
                  <a:pt x="11770189" y="4185196"/>
                  <a:pt x="11777885" y="4399881"/>
                  <a:pt x="11757991" y="4603316"/>
                </a:cubicBezTo>
                <a:cubicBezTo>
                  <a:pt x="11738097" y="4806751"/>
                  <a:pt x="11768087" y="4950631"/>
                  <a:pt x="11757991" y="5215233"/>
                </a:cubicBezTo>
                <a:cubicBezTo>
                  <a:pt x="11711925" y="5922088"/>
                  <a:pt x="11262175" y="6161953"/>
                  <a:pt x="10714919" y="6258305"/>
                </a:cubicBezTo>
                <a:cubicBezTo>
                  <a:pt x="10552018" y="6270232"/>
                  <a:pt x="10296826" y="6255429"/>
                  <a:pt x="10120791" y="6258305"/>
                </a:cubicBezTo>
                <a:cubicBezTo>
                  <a:pt x="9944756" y="6261181"/>
                  <a:pt x="9811531" y="6241687"/>
                  <a:pt x="9720100" y="6258305"/>
                </a:cubicBezTo>
                <a:cubicBezTo>
                  <a:pt x="9628669" y="6274923"/>
                  <a:pt x="9039214" y="6265008"/>
                  <a:pt x="8835817" y="6258305"/>
                </a:cubicBezTo>
                <a:cubicBezTo>
                  <a:pt x="8632420" y="6251602"/>
                  <a:pt x="8525603" y="6255486"/>
                  <a:pt x="8241690" y="6258305"/>
                </a:cubicBezTo>
                <a:cubicBezTo>
                  <a:pt x="7957777" y="6261124"/>
                  <a:pt x="7913247" y="6261513"/>
                  <a:pt x="7647562" y="6258305"/>
                </a:cubicBezTo>
                <a:cubicBezTo>
                  <a:pt x="7381877" y="6255097"/>
                  <a:pt x="7185668" y="6226438"/>
                  <a:pt x="6956716" y="6258305"/>
                </a:cubicBezTo>
                <a:cubicBezTo>
                  <a:pt x="6727764" y="6290172"/>
                  <a:pt x="6638316" y="6268181"/>
                  <a:pt x="6556025" y="6258305"/>
                </a:cubicBezTo>
                <a:cubicBezTo>
                  <a:pt x="6473734" y="6248429"/>
                  <a:pt x="6127153" y="6248610"/>
                  <a:pt x="5768460" y="6258305"/>
                </a:cubicBezTo>
                <a:cubicBezTo>
                  <a:pt x="5409768" y="6268000"/>
                  <a:pt x="5092558" y="6234882"/>
                  <a:pt x="4884177" y="6258305"/>
                </a:cubicBezTo>
                <a:cubicBezTo>
                  <a:pt x="4675796" y="6281728"/>
                  <a:pt x="4454004" y="6281897"/>
                  <a:pt x="4193331" y="6258305"/>
                </a:cubicBezTo>
                <a:cubicBezTo>
                  <a:pt x="3932658" y="6234713"/>
                  <a:pt x="3601703" y="6286350"/>
                  <a:pt x="3405766" y="6258305"/>
                </a:cubicBezTo>
                <a:cubicBezTo>
                  <a:pt x="3209830" y="6230260"/>
                  <a:pt x="2954037" y="6236172"/>
                  <a:pt x="2714920" y="6258305"/>
                </a:cubicBezTo>
                <a:cubicBezTo>
                  <a:pt x="2475803" y="6280438"/>
                  <a:pt x="2206191" y="6286844"/>
                  <a:pt x="1830637" y="6258305"/>
                </a:cubicBezTo>
                <a:cubicBezTo>
                  <a:pt x="1455083" y="6229766"/>
                  <a:pt x="1259245" y="6221199"/>
                  <a:pt x="1043072" y="6258305"/>
                </a:cubicBezTo>
                <a:cubicBezTo>
                  <a:pt x="589032" y="6212009"/>
                  <a:pt x="-37783" y="5697000"/>
                  <a:pt x="0" y="5215233"/>
                </a:cubicBezTo>
                <a:cubicBezTo>
                  <a:pt x="13157" y="4935334"/>
                  <a:pt x="-15129" y="4903355"/>
                  <a:pt x="0" y="4645038"/>
                </a:cubicBezTo>
                <a:cubicBezTo>
                  <a:pt x="15129" y="4386721"/>
                  <a:pt x="-4111" y="4208239"/>
                  <a:pt x="0" y="3866234"/>
                </a:cubicBezTo>
                <a:cubicBezTo>
                  <a:pt x="4111" y="3524229"/>
                  <a:pt x="-343" y="3495804"/>
                  <a:pt x="0" y="3296039"/>
                </a:cubicBezTo>
                <a:cubicBezTo>
                  <a:pt x="343" y="3096274"/>
                  <a:pt x="3809" y="2857448"/>
                  <a:pt x="0" y="2725844"/>
                </a:cubicBezTo>
                <a:cubicBezTo>
                  <a:pt x="-3809" y="2594241"/>
                  <a:pt x="-28347" y="2325322"/>
                  <a:pt x="0" y="2030483"/>
                </a:cubicBezTo>
                <a:cubicBezTo>
                  <a:pt x="28347" y="1735644"/>
                  <a:pt x="-37892" y="1530324"/>
                  <a:pt x="0" y="1043072"/>
                </a:cubicBezTo>
                <a:close/>
              </a:path>
              <a:path w="11757991" h="6258305" stroke="0" extrusionOk="0">
                <a:moveTo>
                  <a:pt x="0" y="1043072"/>
                </a:moveTo>
                <a:cubicBezTo>
                  <a:pt x="-12557" y="392446"/>
                  <a:pt x="365933" y="55376"/>
                  <a:pt x="1043072" y="0"/>
                </a:cubicBezTo>
                <a:cubicBezTo>
                  <a:pt x="1181865" y="-27041"/>
                  <a:pt x="1425995" y="-16911"/>
                  <a:pt x="1733918" y="0"/>
                </a:cubicBezTo>
                <a:cubicBezTo>
                  <a:pt x="2041841" y="16911"/>
                  <a:pt x="2098018" y="19428"/>
                  <a:pt x="2231327" y="0"/>
                </a:cubicBezTo>
                <a:cubicBezTo>
                  <a:pt x="2364636" y="-19428"/>
                  <a:pt x="2516336" y="-8964"/>
                  <a:pt x="2632018" y="0"/>
                </a:cubicBezTo>
                <a:cubicBezTo>
                  <a:pt x="2747700" y="8964"/>
                  <a:pt x="3222173" y="-18387"/>
                  <a:pt x="3419583" y="0"/>
                </a:cubicBezTo>
                <a:cubicBezTo>
                  <a:pt x="3616993" y="18387"/>
                  <a:pt x="3883241" y="-17159"/>
                  <a:pt x="4207148" y="0"/>
                </a:cubicBezTo>
                <a:cubicBezTo>
                  <a:pt x="4531055" y="17159"/>
                  <a:pt x="4602584" y="34001"/>
                  <a:pt x="4897994" y="0"/>
                </a:cubicBezTo>
                <a:cubicBezTo>
                  <a:pt x="5193404" y="-34001"/>
                  <a:pt x="5321248" y="19864"/>
                  <a:pt x="5492122" y="0"/>
                </a:cubicBezTo>
                <a:cubicBezTo>
                  <a:pt x="5662996" y="-19864"/>
                  <a:pt x="5899926" y="28632"/>
                  <a:pt x="6086249" y="0"/>
                </a:cubicBezTo>
                <a:cubicBezTo>
                  <a:pt x="6272572" y="-28632"/>
                  <a:pt x="6382838" y="14803"/>
                  <a:pt x="6486940" y="0"/>
                </a:cubicBezTo>
                <a:cubicBezTo>
                  <a:pt x="6591042" y="-14803"/>
                  <a:pt x="6923844" y="27272"/>
                  <a:pt x="7274505" y="0"/>
                </a:cubicBezTo>
                <a:cubicBezTo>
                  <a:pt x="7625167" y="-27272"/>
                  <a:pt x="7589411" y="-8217"/>
                  <a:pt x="7868633" y="0"/>
                </a:cubicBezTo>
                <a:cubicBezTo>
                  <a:pt x="8147855" y="8217"/>
                  <a:pt x="8548270" y="24190"/>
                  <a:pt x="8752916" y="0"/>
                </a:cubicBezTo>
                <a:cubicBezTo>
                  <a:pt x="8957562" y="-24190"/>
                  <a:pt x="9041384" y="-11110"/>
                  <a:pt x="9153607" y="0"/>
                </a:cubicBezTo>
                <a:cubicBezTo>
                  <a:pt x="9265830" y="11110"/>
                  <a:pt x="9788033" y="-7110"/>
                  <a:pt x="10037890" y="0"/>
                </a:cubicBezTo>
                <a:cubicBezTo>
                  <a:pt x="10287747" y="7110"/>
                  <a:pt x="10453718" y="24575"/>
                  <a:pt x="10714919" y="0"/>
                </a:cubicBezTo>
                <a:cubicBezTo>
                  <a:pt x="11246725" y="-87628"/>
                  <a:pt x="11755182" y="482117"/>
                  <a:pt x="11757991" y="1043072"/>
                </a:cubicBezTo>
                <a:cubicBezTo>
                  <a:pt x="11780037" y="1258484"/>
                  <a:pt x="11774055" y="1418056"/>
                  <a:pt x="11757991" y="1780154"/>
                </a:cubicBezTo>
                <a:cubicBezTo>
                  <a:pt x="11741927" y="2142252"/>
                  <a:pt x="11736426" y="2109002"/>
                  <a:pt x="11757991" y="2433792"/>
                </a:cubicBezTo>
                <a:cubicBezTo>
                  <a:pt x="11779556" y="2758582"/>
                  <a:pt x="11757933" y="2811128"/>
                  <a:pt x="11757991" y="3003988"/>
                </a:cubicBezTo>
                <a:cubicBezTo>
                  <a:pt x="11758049" y="3196848"/>
                  <a:pt x="11759548" y="3525081"/>
                  <a:pt x="11757991" y="3699348"/>
                </a:cubicBezTo>
                <a:cubicBezTo>
                  <a:pt x="11756434" y="3873615"/>
                  <a:pt x="11741413" y="4094146"/>
                  <a:pt x="11757991" y="4269543"/>
                </a:cubicBezTo>
                <a:cubicBezTo>
                  <a:pt x="11774569" y="4444940"/>
                  <a:pt x="11742255" y="4851498"/>
                  <a:pt x="11757991" y="5215233"/>
                </a:cubicBezTo>
                <a:cubicBezTo>
                  <a:pt x="11791923" y="5819108"/>
                  <a:pt x="11353822" y="6348707"/>
                  <a:pt x="10714919" y="6258305"/>
                </a:cubicBezTo>
                <a:cubicBezTo>
                  <a:pt x="10291078" y="6232933"/>
                  <a:pt x="10030026" y="6230714"/>
                  <a:pt x="9830636" y="6258305"/>
                </a:cubicBezTo>
                <a:cubicBezTo>
                  <a:pt x="9631246" y="6285896"/>
                  <a:pt x="9515194" y="6268820"/>
                  <a:pt x="9429945" y="6258305"/>
                </a:cubicBezTo>
                <a:cubicBezTo>
                  <a:pt x="9344696" y="6247790"/>
                  <a:pt x="9074308" y="6237758"/>
                  <a:pt x="8932536" y="6258305"/>
                </a:cubicBezTo>
                <a:cubicBezTo>
                  <a:pt x="8790764" y="6278852"/>
                  <a:pt x="8415390" y="6219686"/>
                  <a:pt x="8048253" y="6258305"/>
                </a:cubicBezTo>
                <a:cubicBezTo>
                  <a:pt x="7681116" y="6296924"/>
                  <a:pt x="7570112" y="6224669"/>
                  <a:pt x="7260688" y="6258305"/>
                </a:cubicBezTo>
                <a:cubicBezTo>
                  <a:pt x="6951265" y="6291941"/>
                  <a:pt x="6624894" y="6257597"/>
                  <a:pt x="6376405" y="6258305"/>
                </a:cubicBezTo>
                <a:cubicBezTo>
                  <a:pt x="6127916" y="6259013"/>
                  <a:pt x="6010991" y="6267853"/>
                  <a:pt x="5878996" y="6258305"/>
                </a:cubicBezTo>
                <a:cubicBezTo>
                  <a:pt x="5747001" y="6248757"/>
                  <a:pt x="5272529" y="6296169"/>
                  <a:pt x="5091431" y="6258305"/>
                </a:cubicBezTo>
                <a:cubicBezTo>
                  <a:pt x="4910333" y="6220441"/>
                  <a:pt x="4729614" y="6278323"/>
                  <a:pt x="4400585" y="6258305"/>
                </a:cubicBezTo>
                <a:cubicBezTo>
                  <a:pt x="4071556" y="6238287"/>
                  <a:pt x="4092810" y="6273928"/>
                  <a:pt x="3806457" y="6258305"/>
                </a:cubicBezTo>
                <a:cubicBezTo>
                  <a:pt x="3520104" y="6242682"/>
                  <a:pt x="3362605" y="6231954"/>
                  <a:pt x="3212329" y="6258305"/>
                </a:cubicBezTo>
                <a:cubicBezTo>
                  <a:pt x="3062053" y="6284656"/>
                  <a:pt x="2852871" y="6244529"/>
                  <a:pt x="2714920" y="6258305"/>
                </a:cubicBezTo>
                <a:cubicBezTo>
                  <a:pt x="2576969" y="6272081"/>
                  <a:pt x="2159252" y="6264873"/>
                  <a:pt x="1927355" y="6258305"/>
                </a:cubicBezTo>
                <a:cubicBezTo>
                  <a:pt x="1695458" y="6251737"/>
                  <a:pt x="1330474" y="6239991"/>
                  <a:pt x="1043072" y="6258305"/>
                </a:cubicBezTo>
                <a:cubicBezTo>
                  <a:pt x="441735" y="6232037"/>
                  <a:pt x="-61792" y="5708027"/>
                  <a:pt x="0" y="5215233"/>
                </a:cubicBezTo>
                <a:cubicBezTo>
                  <a:pt x="25930" y="5010325"/>
                  <a:pt x="-9112" y="4879243"/>
                  <a:pt x="0" y="4645038"/>
                </a:cubicBezTo>
                <a:cubicBezTo>
                  <a:pt x="9112" y="4410834"/>
                  <a:pt x="17318" y="4295632"/>
                  <a:pt x="0" y="4033121"/>
                </a:cubicBezTo>
                <a:cubicBezTo>
                  <a:pt x="-17318" y="3770610"/>
                  <a:pt x="-21375" y="3540619"/>
                  <a:pt x="0" y="3254317"/>
                </a:cubicBezTo>
                <a:cubicBezTo>
                  <a:pt x="21375" y="2968015"/>
                  <a:pt x="-23973" y="2832074"/>
                  <a:pt x="0" y="2600679"/>
                </a:cubicBezTo>
                <a:cubicBezTo>
                  <a:pt x="23973" y="2369284"/>
                  <a:pt x="15624" y="2082423"/>
                  <a:pt x="0" y="1821875"/>
                </a:cubicBezTo>
                <a:cubicBezTo>
                  <a:pt x="-15624" y="1561327"/>
                  <a:pt x="15400" y="1406630"/>
                  <a:pt x="0" y="1043072"/>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8" name="TextBox 19">
            <a:extLst>
              <a:ext uri="{FF2B5EF4-FFF2-40B4-BE49-F238E27FC236}">
                <a16:creationId xmlns:a16="http://schemas.microsoft.com/office/drawing/2014/main" id="{C8CAB177-1BC8-4A78-A82B-CB54C00B0DB8}"/>
              </a:ext>
            </a:extLst>
          </p:cNvPr>
          <p:cNvSpPr txBox="1"/>
          <p:nvPr/>
        </p:nvSpPr>
        <p:spPr>
          <a:xfrm>
            <a:off x="4048125" y="583190"/>
            <a:ext cx="4095750" cy="1081929"/>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Chia </a:t>
            </a:r>
            <a:r>
              <a:rPr kumimoji="0" lang="en-US" sz="4400" b="1" i="0" u="none" strike="noStrike" kern="1200" cap="none" spc="0" normalizeH="0" noProof="0" dirty="0" err="1">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đoạn</a:t>
            </a:r>
            <a:endPar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 name="TextBox 1">
            <a:extLst>
              <a:ext uri="{FF2B5EF4-FFF2-40B4-BE49-F238E27FC236}">
                <a16:creationId xmlns:a16="http://schemas.microsoft.com/office/drawing/2014/main" id="{1879F06E-C663-9A57-014A-3D95A75C8BA0}"/>
              </a:ext>
            </a:extLst>
          </p:cNvPr>
          <p:cNvSpPr txBox="1"/>
          <p:nvPr/>
        </p:nvSpPr>
        <p:spPr>
          <a:xfrm>
            <a:off x="1661655" y="1760458"/>
            <a:ext cx="9692640" cy="3582712"/>
          </a:xfrm>
          <a:prstGeom prst="rect">
            <a:avLst/>
          </a:prstGeom>
          <a:noFill/>
        </p:spPr>
        <p:txBody>
          <a:bodyPr wrap="square" lIns="0" tIns="0" rIns="0" bIns="0" rtlCol="0">
            <a:spAutoFit/>
          </a:bodyPr>
          <a:lstStyle/>
          <a:p>
            <a:pPr defTabSz="684886" eaLnBrk="0" fontAlgn="base" hangingPunct="0">
              <a:lnSpc>
                <a:spcPct val="150000"/>
              </a:lnSpc>
              <a:spcBef>
                <a:spcPct val="0"/>
              </a:spcBef>
              <a:spcAft>
                <a:spcPct val="0"/>
              </a:spcAft>
            </a:pP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Đoạn</a:t>
            </a:r>
            <a:r>
              <a:rPr lang="en-US" sz="4000" b="1" dirty="0">
                <a:solidFill>
                  <a:srgbClr val="0000CC"/>
                </a:solidFill>
                <a:latin typeface="Times New Roman" pitchFamily="18" charset="0"/>
                <a:cs typeface="Times New Roman" pitchFamily="18" charset="0"/>
              </a:rPr>
              <a:t> 1: </a:t>
            </a:r>
            <a:r>
              <a:rPr lang="en-US" sz="4000" b="1" dirty="0" err="1">
                <a:solidFill>
                  <a:srgbClr val="0000CC"/>
                </a:solidFill>
                <a:latin typeface="Times New Roman" pitchFamily="18" charset="0"/>
                <a:cs typeface="Times New Roman" pitchFamily="18" charset="0"/>
              </a:rPr>
              <a:t>Từ</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đầu</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đến</a:t>
            </a:r>
            <a:r>
              <a:rPr lang="en-US" sz="4000" b="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ra</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hiệu</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đồng</a:t>
            </a:r>
            <a:r>
              <a:rPr lang="en-US" sz="4000" b="1" i="1" dirty="0">
                <a:solidFill>
                  <a:srgbClr val="0000CC"/>
                </a:solidFill>
                <a:latin typeface="Times New Roman" pitchFamily="18" charset="0"/>
                <a:cs typeface="Times New Roman" pitchFamily="18" charset="0"/>
              </a:rPr>
              <a:t> ý</a:t>
            </a:r>
            <a:r>
              <a:rPr lang="en-US" sz="4000" b="1" dirty="0">
                <a:solidFill>
                  <a:srgbClr val="0000CC"/>
                </a:solidFill>
                <a:latin typeface="Times New Roman" pitchFamily="18" charset="0"/>
                <a:cs typeface="Times New Roman" pitchFamily="18" charset="0"/>
              </a:rPr>
              <a:t>.</a:t>
            </a:r>
          </a:p>
          <a:p>
            <a:pPr defTabSz="684886" eaLnBrk="0" fontAlgn="base" hangingPunct="0">
              <a:lnSpc>
                <a:spcPct val="150000"/>
              </a:lnSpc>
              <a:spcBef>
                <a:spcPct val="0"/>
              </a:spcBef>
              <a:spcAft>
                <a:spcPct val="0"/>
              </a:spcAft>
            </a:pP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Đoạn</a:t>
            </a:r>
            <a:r>
              <a:rPr lang="en-US" sz="4000" b="1" dirty="0">
                <a:solidFill>
                  <a:srgbClr val="0000CC"/>
                </a:solidFill>
                <a:latin typeface="Times New Roman" pitchFamily="18" charset="0"/>
                <a:cs typeface="Times New Roman" pitchFamily="18" charset="0"/>
              </a:rPr>
              <a:t> 2: </a:t>
            </a:r>
            <a:r>
              <a:rPr lang="en-US" sz="4000" b="1" dirty="0" err="1">
                <a:solidFill>
                  <a:srgbClr val="0000CC"/>
                </a:solidFill>
                <a:latin typeface="Times New Roman" pitchFamily="18" charset="0"/>
                <a:cs typeface="Times New Roman" pitchFamily="18" charset="0"/>
              </a:rPr>
              <a:t>Tiếp</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theo</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cho</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đến</a:t>
            </a:r>
            <a:r>
              <a:rPr lang="en-US" sz="4000" b="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hai</a:t>
            </a:r>
            <a:r>
              <a:rPr lang="en-US" sz="4000" b="1" i="1" dirty="0">
                <a:solidFill>
                  <a:srgbClr val="0000CC"/>
                </a:solidFill>
                <a:latin typeface="Times New Roman" pitchFamily="18" charset="0"/>
                <a:cs typeface="Times New Roman" pitchFamily="18" charset="0"/>
              </a:rPr>
              <a:t> con </a:t>
            </a:r>
            <a:r>
              <a:rPr lang="en-US" sz="4000" b="1" i="1" dirty="0" err="1">
                <a:solidFill>
                  <a:srgbClr val="0000CC"/>
                </a:solidFill>
                <a:latin typeface="Times New Roman" pitchFamily="18" charset="0"/>
                <a:cs typeface="Times New Roman" pitchFamily="18" charset="0"/>
              </a:rPr>
              <a:t>nói</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chuyện</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đấy</a:t>
            </a:r>
            <a:r>
              <a:rPr lang="en-US" sz="4000" b="1" dirty="0">
                <a:solidFill>
                  <a:srgbClr val="0000CC"/>
                </a:solidFill>
                <a:latin typeface="Times New Roman" pitchFamily="18" charset="0"/>
                <a:cs typeface="Times New Roman" pitchFamily="18" charset="0"/>
              </a:rPr>
              <a:t>.</a:t>
            </a:r>
          </a:p>
          <a:p>
            <a:pPr defTabSz="684886" eaLnBrk="0" fontAlgn="base" hangingPunct="0">
              <a:lnSpc>
                <a:spcPct val="150000"/>
              </a:lnSpc>
              <a:spcBef>
                <a:spcPct val="0"/>
              </a:spcBef>
              <a:spcAft>
                <a:spcPct val="0"/>
              </a:spcAft>
            </a:pP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Đoạn</a:t>
            </a:r>
            <a:r>
              <a:rPr lang="en-US" sz="4000" b="1" dirty="0">
                <a:solidFill>
                  <a:srgbClr val="0000CC"/>
                </a:solidFill>
                <a:latin typeface="Times New Roman" pitchFamily="18" charset="0"/>
                <a:cs typeface="Times New Roman" pitchFamily="18" charset="0"/>
              </a:rPr>
              <a:t> 3: </a:t>
            </a:r>
            <a:r>
              <a:rPr lang="en-US" sz="4000" b="1" dirty="0" err="1">
                <a:solidFill>
                  <a:srgbClr val="0000CC"/>
                </a:solidFill>
                <a:latin typeface="Times New Roman" pitchFamily="18" charset="0"/>
                <a:cs typeface="Times New Roman" pitchFamily="18" charset="0"/>
              </a:rPr>
              <a:t>Còn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lại</a:t>
            </a:r>
            <a:r>
              <a:rPr lang="en-US" sz="4000" b="1" dirty="0">
                <a:solidFill>
                  <a:srgbClr val="0000CC"/>
                </a:solidFill>
                <a:latin typeface="Times New Roman" pitchFamily="18" charset="0"/>
                <a:cs typeface="Times New Roman" pitchFamily="18" charset="0"/>
              </a:rPr>
              <a:t>.</a:t>
            </a:r>
          </a:p>
        </p:txBody>
      </p:sp>
      <p:pic>
        <p:nvPicPr>
          <p:cNvPr id="4" name="Picture 3" descr="Icon&#10;&#10;Description automatically generated">
            <a:extLst>
              <a:ext uri="{FF2B5EF4-FFF2-40B4-BE49-F238E27FC236}">
                <a16:creationId xmlns:a16="http://schemas.microsoft.com/office/drawing/2014/main" id="{A80D48C2-7F6C-4631-A659-A87EEA2934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spTree>
    <p:extLst>
      <p:ext uri="{BB962C8B-B14F-4D97-AF65-F5344CB8AC3E}">
        <p14:creationId xmlns:p14="http://schemas.microsoft.com/office/powerpoint/2010/main" val="2804186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53"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TotalTime>
  <Words>457</Words>
  <Application>Microsoft Office PowerPoint</Application>
  <PresentationFormat>Widescreen</PresentationFormat>
  <Paragraphs>55</Paragraphs>
  <Slides>17</Slides>
  <Notes>15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#9Slide02 Noi dung dai</vt:lpstr>
      <vt:lpstr>Arial</vt:lpstr>
      <vt:lpstr>Arial-Rounded</vt:lpstr>
      <vt:lpstr>Calibri</vt:lpstr>
      <vt:lpstr>Calibri Light</vt:lpstr>
      <vt:lpstr>等线</vt:lpstr>
      <vt:lpstr>Times New Roman</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60</cp:revision>
  <dcterms:created xsi:type="dcterms:W3CDTF">2022-11-26T09:23:38Z</dcterms:created>
  <dcterms:modified xsi:type="dcterms:W3CDTF">2024-03-10T15:40:13Z</dcterms:modified>
</cp:coreProperties>
</file>