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38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546" r:id="rId14"/>
    <p:sldId id="547" r:id="rId15"/>
    <p:sldId id="548" r:id="rId16"/>
    <p:sldId id="288" r:id="rId17"/>
    <p:sldId id="549" r:id="rId18"/>
    <p:sldId id="550" r:id="rId19"/>
    <p:sldId id="271" r:id="rId20"/>
    <p:sldId id="551" r:id="rId21"/>
    <p:sldId id="552" r:id="rId22"/>
    <p:sldId id="292" r:id="rId23"/>
    <p:sldId id="553" r:id="rId24"/>
    <p:sldId id="554" r:id="rId25"/>
    <p:sldId id="555" r:id="rId26"/>
    <p:sldId id="272" r:id="rId27"/>
    <p:sldId id="273" r:id="rId28"/>
    <p:sldId id="293" r:id="rId29"/>
    <p:sldId id="556" r:id="rId30"/>
    <p:sldId id="278" r:id="rId31"/>
    <p:sldId id="295" r:id="rId32"/>
    <p:sldId id="557" r:id="rId33"/>
    <p:sldId id="558" r:id="rId34"/>
    <p:sldId id="559" r:id="rId35"/>
    <p:sldId id="561" r:id="rId36"/>
    <p:sldId id="562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4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99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6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73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24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51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err="1"/>
              <a:t>vào</a:t>
            </a:r>
            <a:r>
              <a:rPr lang="en-US" sz="3600"/>
              <a:t> </a:t>
            </a:r>
            <a:r>
              <a:rPr lang="en-US" sz="3600" smtClean="0"/>
              <a:t>quả</a:t>
            </a:r>
            <a:r>
              <a:rPr lang="en-US" sz="3600"/>
              <a:t> </a:t>
            </a:r>
            <a:r>
              <a:rPr lang="en-US" sz="3600" smtClean="0"/>
              <a:t>rồi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err="1"/>
              <a:t>Tiêm</a:t>
            </a:r>
            <a:r>
              <a:rPr lang="en-US" sz="3600"/>
              <a:t> </a:t>
            </a:r>
            <a:r>
              <a:rPr lang="en-US" sz="3600" smtClean="0"/>
              <a:t>trở 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8310880" y="238761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29586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29586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50532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478226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2991816" y="3479287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578224" y="3465639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3233420" y="4052795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2EC4CA-7263-4533-84EE-8B9FC0D4149E}"/>
              </a:ext>
            </a:extLst>
          </p:cNvPr>
          <p:cNvSpPr txBox="1"/>
          <p:nvPr/>
        </p:nvSpPr>
        <p:spPr>
          <a:xfrm>
            <a:off x="3697794" y="423149"/>
            <a:ext cx="5606980" cy="92333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Viết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chữ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hoa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N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7" name="Hướng dẫn viết chữ N hoa">
            <a:hlinkClick r:id="" action="ppaction://media"/>
            <a:extLst>
              <a:ext uri="{FF2B5EF4-FFF2-40B4-BE49-F238E27FC236}">
                <a16:creationId xmlns:a16="http://schemas.microsoft.com/office/drawing/2014/main" xmlns="" id="{336B5CA7-C432-4922-9145-19F044210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386" y="1346479"/>
            <a:ext cx="9299227" cy="491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3B0748EA-5F19-421A-8E06-778BB4A2E691}"/>
              </a:ext>
            </a:extLst>
          </p:cNvPr>
          <p:cNvSpPr/>
          <p:nvPr/>
        </p:nvSpPr>
        <p:spPr>
          <a:xfrm>
            <a:off x="4036911" y="792048"/>
            <a:ext cx="3751580" cy="753110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093250F-CB38-460D-8506-E64DE7FF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9"/>
          <a:stretch/>
        </p:blipFill>
        <p:spPr bwMode="auto">
          <a:xfrm>
            <a:off x="881729" y="2637741"/>
            <a:ext cx="10466991" cy="21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F03DAB-E381-4FEB-B64C-40B0FEABF13D}"/>
              </a:ext>
            </a:extLst>
          </p:cNvPr>
          <p:cNvSpPr txBox="1"/>
          <p:nvPr/>
        </p:nvSpPr>
        <p:spPr>
          <a:xfrm>
            <a:off x="1668025" y="3205424"/>
            <a:ext cx="86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Nam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cù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tạo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202642" y="16524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Quan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72" y="1217777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1163863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7" y="4004682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3934755"/>
            <a:ext cx="3287332" cy="2579974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xmlns="" id="{9C6BB156-BF9F-4FB0-A013-02DBD9E69B72}"/>
              </a:ext>
            </a:extLst>
          </p:cNvPr>
          <p:cNvSpPr/>
          <p:nvPr/>
        </p:nvSpPr>
        <p:spPr>
          <a:xfrm flipH="1">
            <a:off x="663187" y="4069581"/>
            <a:ext cx="1525311" cy="19493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xmlns="" id="{706E4D4C-4869-4D86-9348-5A36E3A4E96C}"/>
              </a:ext>
            </a:extLst>
          </p:cNvPr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836"/>
              <a:gd name="adj6" fmla="val -87778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Vợ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2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947160" y="708338"/>
            <a:ext cx="306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716520" y="718498"/>
            <a:ext cx="1386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3271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396264"/>
            <a:ext cx="3287332" cy="257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0B3250-8181-4F2E-A93F-7A5E9B364033}"/>
              </a:ext>
            </a:extLst>
          </p:cNvPr>
          <p:cNvSpPr txBox="1"/>
          <p:nvPr/>
        </p:nvSpPr>
        <p:spPr>
          <a:xfrm>
            <a:off x="233680" y="2894011"/>
            <a:ext cx="61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1. </a:t>
            </a:r>
            <a:r>
              <a:rPr lang="en-US" b="1" dirty="0" err="1"/>
              <a:t>Vợ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Mai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đảo</a:t>
            </a:r>
            <a:r>
              <a:rPr lang="en-US" b="1" dirty="0"/>
              <a:t>.</a:t>
            </a:r>
            <a:endParaRPr lang="vi-VN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730618-641E-42D2-915C-BA009F9512F8}"/>
              </a:ext>
            </a:extLst>
          </p:cNvPr>
          <p:cNvSpPr txBox="1"/>
          <p:nvPr/>
        </p:nvSpPr>
        <p:spPr>
          <a:xfrm>
            <a:off x="6622729" y="2894011"/>
            <a:ext cx="533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2.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hạt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chim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rơi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15415B-221D-4FD2-B0E5-51C9826FE402}"/>
              </a:ext>
            </a:extLst>
          </p:cNvPr>
          <p:cNvSpPr txBox="1"/>
          <p:nvPr/>
        </p:nvSpPr>
        <p:spPr>
          <a:xfrm>
            <a:off x="233680" y="6024214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Vợ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chồng</a:t>
            </a:r>
            <a:r>
              <a:rPr lang="en-US" b="1" dirty="0">
                <a:solidFill>
                  <a:srgbClr val="002060"/>
                </a:solidFill>
              </a:rPr>
              <a:t>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cây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0E973C-F299-48C7-B0F1-2B6A81E83B32}"/>
              </a:ext>
            </a:extLst>
          </p:cNvPr>
          <p:cNvSpPr txBox="1"/>
          <p:nvPr/>
        </p:nvSpPr>
        <p:spPr>
          <a:xfrm>
            <a:off x="6622729" y="6008974"/>
            <a:ext cx="53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khắc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xuống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nhờ</a:t>
            </a:r>
            <a:r>
              <a:rPr lang="en-US" b="1" dirty="0"/>
              <a:t> </a:t>
            </a:r>
            <a:r>
              <a:rPr lang="en-US" b="1" dirty="0" err="1"/>
              <a:t>sóng</a:t>
            </a:r>
            <a:r>
              <a:rPr lang="en-US" b="1" dirty="0"/>
              <a:t> </a:t>
            </a:r>
            <a:r>
              <a:rPr lang="en-US" b="1" dirty="0" err="1"/>
              <a:t>đưa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đất</a:t>
            </a:r>
            <a:r>
              <a:rPr lang="en-US" b="1" dirty="0"/>
              <a:t> </a:t>
            </a:r>
            <a:r>
              <a:rPr lang="en-US" b="1" dirty="0" err="1"/>
              <a:t>liền</a:t>
            </a:r>
            <a:r>
              <a:rPr lang="en-US" b="1" dirty="0"/>
              <a:t>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585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4484778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924560"/>
            <a:ext cx="4876799" cy="284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899881"/>
            <a:ext cx="4429759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00468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934755"/>
            <a:ext cx="4551680" cy="25799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307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396480" y="708338"/>
            <a:ext cx="195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VẬN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DỤNG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B4EEA1-0F76-4A82-B894-0CBEDD047F80}"/>
              </a:ext>
            </a:extLst>
          </p:cNvPr>
          <p:cNvSpPr txBox="1"/>
          <p:nvPr/>
        </p:nvSpPr>
        <p:spPr>
          <a:xfrm>
            <a:off x="202642" y="4090650"/>
            <a:ext cx="11786716" cy="144655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  </a:t>
            </a:r>
            <a:r>
              <a:rPr lang="en-US" sz="4400" b="1" dirty="0" err="1">
                <a:solidFill>
                  <a:srgbClr val="0000FF"/>
                </a:solidFill>
              </a:rPr>
              <a:t>Viết</a:t>
            </a:r>
            <a:r>
              <a:rPr lang="en-US" sz="4400" b="1" dirty="0">
                <a:solidFill>
                  <a:srgbClr val="0000FF"/>
                </a:solidFill>
              </a:rPr>
              <a:t> 2 – 3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về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nhân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vật</a:t>
            </a:r>
            <a:r>
              <a:rPr lang="en-US" sz="4400" b="1" dirty="0">
                <a:solidFill>
                  <a:srgbClr val="0000FF"/>
                </a:solidFill>
              </a:rPr>
              <a:t> Mai An </a:t>
            </a:r>
            <a:r>
              <a:rPr lang="en-US" sz="4400" b="1" dirty="0" err="1">
                <a:solidFill>
                  <a:srgbClr val="0000FF"/>
                </a:solidFill>
              </a:rPr>
              <a:t>Tiêm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trong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chuyện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trên</a:t>
            </a:r>
            <a:r>
              <a:rPr lang="en-US" sz="4400" b="1" dirty="0">
                <a:solidFill>
                  <a:srgbClr val="0000FF"/>
                </a:solidFill>
              </a:rPr>
              <a:t>.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xmlns="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1341</Words>
  <Application>Microsoft Office PowerPoint</Application>
  <PresentationFormat>Custom</PresentationFormat>
  <Paragraphs>123</Paragraphs>
  <Slides>32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21AK22</cp:lastModifiedBy>
  <cp:revision>54</cp:revision>
  <dcterms:created xsi:type="dcterms:W3CDTF">2021-05-24T09:52:12Z</dcterms:created>
  <dcterms:modified xsi:type="dcterms:W3CDTF">2024-04-09T01:22:24Z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